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://img1.liveinternet.ru/images/attach/c/4/84/477/84477059_8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76660"/>
            <a:ext cx="7929586" cy="558134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0034" y="0"/>
            <a:ext cx="800105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Интернет - кафе</a:t>
            </a:r>
            <a:endParaRPr lang="ru-RU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</cp:revision>
  <dcterms:modified xsi:type="dcterms:W3CDTF">2014-03-01T07:49:52Z</dcterms:modified>
</cp:coreProperties>
</file>