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71" r:id="rId3"/>
    <p:sldId id="272" r:id="rId4"/>
    <p:sldId id="265" r:id="rId5"/>
    <p:sldId id="266" r:id="rId6"/>
    <p:sldId id="273" r:id="rId7"/>
    <p:sldId id="258" r:id="rId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>
                <a:solidFill>
                  <a:srgbClr val="FF0000"/>
                </a:solidFill>
              </a:rPr>
              <a:t>Жизнь дана на добрые дела!</a:t>
            </a:r>
            <a:endParaRPr lang="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1513" y="539827"/>
            <a:ext cx="75024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Я уважаю муравья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 то, что он трудолюбивый.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Я уважаю соловья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 песен звонких переливы.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Я уважаю снегирей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И дятлов тоже уважаю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 то, что родины своей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Они в мороз не покидают.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Еще я уважаю снег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 то, что он весной растает.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Я очень уважаю тех,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Кто никого не обижает.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8120" y="451692"/>
            <a:ext cx="7105880" cy="5840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Доброта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Честность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Воспитанность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Милосердие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Ответственность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Дружелюбие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FF0000"/>
                </a:solidFill>
              </a:rPr>
              <a:t>Толерантность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774853"/>
          </a:xfrm>
        </p:spPr>
        <p:txBody>
          <a:bodyPr rtlCol="0">
            <a:normAutofit/>
          </a:bodyPr>
          <a:lstStyle/>
          <a:p>
            <a:pPr algn="ctr" rtl="0"/>
            <a:r>
              <a:rPr lang="ru" sz="4400" dirty="0" smtClean="0">
                <a:solidFill>
                  <a:srgbClr val="FF0000"/>
                </a:solidFill>
              </a:rPr>
              <a:t>Притча</a:t>
            </a:r>
            <a:endParaRPr lang="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9311" y="1597446"/>
            <a:ext cx="96067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7788" y="1024569"/>
            <a:ext cx="941942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:«Мальчик, выросший у кормилицы в деревне, вернулся в город и очень удивился, увидев зеркало.</a:t>
            </a:r>
          </a:p>
          <a:p>
            <a:r>
              <a:rPr lang="ru-RU" sz="2000" dirty="0" smtClean="0"/>
              <a:t>Сначала мальчик в зеркале ему понравился; потом по ребяческой привычке захотел он обидеть того, кто нравится, и скорчил ему рожу, а зеркало – тоже. Мальчик, разобидевшись, грозит ему кулаком, а зеркало грозится в ответ.</a:t>
            </a:r>
          </a:p>
          <a:p>
            <a:r>
              <a:rPr lang="ru-RU" sz="2000" dirty="0" smtClean="0"/>
              <a:t>Наш кривляка, злясь, бросается с криком поколотить этого нахала и ушибает руки. Гнев его растёт. В отчаянии и ярости он мечется перед зеркалом, плача, крича и колотя по стеклу.</a:t>
            </a:r>
          </a:p>
          <a:p>
            <a:r>
              <a:rPr lang="ru-RU" sz="2000" dirty="0" smtClean="0"/>
              <a:t>Приходит мать, утешает его, ласкает, унимает слёзы и нежно говорит: «Не ты ли первый стал корчить рожи этому негоднику, который тебя огорчил?»</a:t>
            </a:r>
          </a:p>
          <a:p>
            <a:r>
              <a:rPr lang="ru-RU" sz="2000" dirty="0" smtClean="0"/>
              <a:t>– Я.</a:t>
            </a:r>
          </a:p>
          <a:p>
            <a:r>
              <a:rPr lang="ru-RU" sz="2000" dirty="0" smtClean="0"/>
              <a:t>– А теперь посмотри: ты улыбнулся – и он улыбнулся, ты к нему тянешь руки – и он тоже, ты не сердишься – и он не дуется: вот так-то люди друг с другом живут – и добро и зло возвращается к нам же».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693" y="683046"/>
            <a:ext cx="68855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Уважать других людей, быть честным, правдивым, порядочным, вежливым, аккуратным человеком,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 Уважать чужое время, проявлять уважение к людям старшего поколения, родителям и друзьям, 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Уважать людей других национальностей, терпимо и уважительно относиться к их обычаям и правилам общения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otvet.imgsmail.ru/download/219051386_2aff7cb3a05297dbc61745ec7bca4828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7898" y="739049"/>
            <a:ext cx="4747831" cy="4725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980" y="1103907"/>
            <a:ext cx="6096000" cy="36586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Добрые дела дороже денег.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Изменить мир не так уж сложно, начни с себя.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Добро не лихо - бродит тихо.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Доброе дело два века живёт.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Доброе слово лучше мягкого пирога.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5754" y="3536413"/>
            <a:ext cx="64338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Кто любит дела добрые, тому и жизнь мила.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Доброе слово лечит, а зло калечит.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Не имей сто </a:t>
            </a:r>
            <a:r>
              <a:rPr lang="ru-RU" sz="2000" dirty="0" err="1" smtClean="0">
                <a:solidFill>
                  <a:srgbClr val="FF0000"/>
                </a:solidFill>
              </a:rPr>
              <a:t>рублей,а</a:t>
            </a:r>
            <a:r>
              <a:rPr lang="ru-RU" sz="2000" dirty="0" smtClean="0">
                <a:solidFill>
                  <a:srgbClr val="FF0000"/>
                </a:solidFill>
              </a:rPr>
              <a:t> имей сто друзей.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Сумел провиниться, сумей и повиниться</a:t>
            </a:r>
            <a:r>
              <a:rPr lang="ru-RU" sz="2000" dirty="0" smtClean="0"/>
              <a:t>.</a:t>
            </a:r>
          </a:p>
        </p:txBody>
      </p:sp>
      <p:pic>
        <p:nvPicPr>
          <p:cNvPr id="1026" name="Picture 2" descr="http://rostok2013.ucoz.ru/_si/0/317485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7382" y="1758700"/>
            <a:ext cx="3552825" cy="36385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1325" y="594911"/>
            <a:ext cx="6992288" cy="2986489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44887" y="1189822"/>
            <a:ext cx="7278725" cy="362454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Растает даже ледяная глыба, от слова тёплого…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Зазеленеет даже пень, когда услышит добрый…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Если больше есть не в силах, скажем маме мы..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Мальчик вежливый и развитый, говорит при встрече….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Когда ругают нас за шалости, говорим, прости…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 во Франции, и Дании на прощанье говорят…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1125" y="495554"/>
            <a:ext cx="3048000" cy="5693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ea typeface="+mj-ea"/>
                <a:cs typeface="+mj-cs"/>
              </a:rPr>
              <a:t>“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19238" y="197104"/>
            <a:ext cx="3048000" cy="152349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100" b="1" dirty="0" smtClean="0">
                <a:solidFill>
                  <a:srgbClr val="FF0000"/>
                </a:solidFill>
              </a:rPr>
              <a:t>“СЛОВАРЬ ВЕЖЛИВЫХ СЛОВ</a:t>
            </a:r>
            <a:r>
              <a:rPr lang="ru-RU" sz="3100" dirty="0" smtClean="0">
                <a:solidFill>
                  <a:srgbClr val="FF0000"/>
                </a:solidFill>
              </a:rPr>
              <a:t>”.</a:t>
            </a:r>
            <a:endParaRPr lang="ru-RU" dirty="0">
              <a:solidFill>
                <a:srgbClr val="9A531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416</Words>
  <Application>Microsoft Office PowerPoint</Application>
  <PresentationFormat>Широкоэкранный</PresentationFormat>
  <Paragraphs>54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Segoe Print</vt:lpstr>
      <vt:lpstr>tf03431377</vt:lpstr>
      <vt:lpstr>Жизнь дана на добрые дела!</vt:lpstr>
      <vt:lpstr>Презентация PowerPoint</vt:lpstr>
      <vt:lpstr>Презентация PowerPoint</vt:lpstr>
      <vt:lpstr>Притча</vt:lpstr>
      <vt:lpstr>Презентация PowerPoint</vt:lpstr>
      <vt:lpstr>Презентация PowerPoint</vt:lpstr>
      <vt:lpstr>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правило нравственности</dc:title>
  <dc:creator>Tango</dc:creator>
  <cp:lastModifiedBy>Linda</cp:lastModifiedBy>
  <cp:revision>18</cp:revision>
  <dcterms:created xsi:type="dcterms:W3CDTF">2017-05-19T17:30:42Z</dcterms:created>
  <dcterms:modified xsi:type="dcterms:W3CDTF">2019-10-20T20:01:25Z</dcterms:modified>
</cp:coreProperties>
</file>