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6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928670"/>
            <a:ext cx="8229600" cy="100013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Бабушкин дворик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25976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Викторина-развлечение для детей второй младшей группы по теме: «Домашние животные и птицы»</a:t>
            </a:r>
          </a:p>
          <a:p>
            <a:pPr algn="r"/>
            <a:r>
              <a:rPr lang="ru-RU" sz="2400" dirty="0" smtClean="0">
                <a:solidFill>
                  <a:srgbClr val="00B0F0"/>
                </a:solidFill>
              </a:rPr>
              <a:t>Выполнила воспитатель МКДОУ </a:t>
            </a:r>
            <a:r>
              <a:rPr lang="ru-RU" sz="2400" dirty="0" err="1" smtClean="0">
                <a:solidFill>
                  <a:srgbClr val="00B0F0"/>
                </a:solidFill>
              </a:rPr>
              <a:t>ЦРР-д</a:t>
            </a:r>
            <a:r>
              <a:rPr lang="en-US" sz="2400" dirty="0" smtClean="0">
                <a:solidFill>
                  <a:srgbClr val="00B0F0"/>
                </a:solidFill>
              </a:rPr>
              <a:t>/</a:t>
            </a:r>
            <a:r>
              <a:rPr lang="ru-RU" sz="2400" dirty="0" smtClean="0">
                <a:solidFill>
                  <a:srgbClr val="00B0F0"/>
                </a:solidFill>
              </a:rPr>
              <a:t>с №9</a:t>
            </a:r>
          </a:p>
          <a:p>
            <a:pPr algn="r"/>
            <a:r>
              <a:rPr lang="ru-RU" sz="2400" dirty="0" err="1" smtClean="0">
                <a:solidFill>
                  <a:srgbClr val="00B0F0"/>
                </a:solidFill>
              </a:rPr>
              <a:t>Кутовая</a:t>
            </a:r>
            <a:r>
              <a:rPr lang="ru-RU" sz="2400" dirty="0" smtClean="0">
                <a:solidFill>
                  <a:srgbClr val="00B0F0"/>
                </a:solidFill>
              </a:rPr>
              <a:t> И.П.</a:t>
            </a:r>
            <a:endParaRPr lang="ru-RU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4031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Голодная мычит,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Сытая жуёт,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Всем ребятам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Молоко даёт.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2143116"/>
            <a:ext cx="4357718" cy="3571900"/>
          </a:xfrm>
        </p:spPr>
      </p:pic>
      <p:pic>
        <p:nvPicPr>
          <p:cNvPr id="6" name="Содержимое 5" descr="1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553074" y="2834480"/>
            <a:ext cx="2805139" cy="273765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54494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Везёт она воз.</a:t>
            </a:r>
            <a:br>
              <a:rPr lang="ru-RU" sz="6000" dirty="0" smtClean="0">
                <a:solidFill>
                  <a:srgbClr val="0070C0"/>
                </a:solidFill>
              </a:rPr>
            </a:br>
            <a:r>
              <a:rPr lang="ru-RU" sz="6000" dirty="0" smtClean="0">
                <a:solidFill>
                  <a:srgbClr val="0070C0"/>
                </a:solidFill>
              </a:rPr>
              <a:t>Ест сено да овёс.</a:t>
            </a:r>
            <a:endParaRPr lang="ru-RU" sz="6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1785926"/>
            <a:ext cx="4071966" cy="4214842"/>
          </a:xfrm>
        </p:spPr>
      </p:pic>
      <p:pic>
        <p:nvPicPr>
          <p:cNvPr id="6" name="Содержимое 5" descr="1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53024" y="3105944"/>
            <a:ext cx="3490942" cy="282338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6887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B050"/>
                </a:solidFill>
              </a:rPr>
              <a:t>Красные лапки,</a:t>
            </a:r>
            <a:br>
              <a:rPr lang="ru-RU" sz="4800" dirty="0" smtClean="0">
                <a:solidFill>
                  <a:srgbClr val="00B050"/>
                </a:solidFill>
              </a:rPr>
            </a:br>
            <a:r>
              <a:rPr lang="ru-RU" sz="4800" dirty="0" smtClean="0">
                <a:solidFill>
                  <a:srgbClr val="00B050"/>
                </a:solidFill>
              </a:rPr>
              <a:t>Длинная шея,</a:t>
            </a:r>
            <a:br>
              <a:rPr lang="ru-RU" sz="4800" dirty="0" smtClean="0">
                <a:solidFill>
                  <a:srgbClr val="00B050"/>
                </a:solidFill>
              </a:rPr>
            </a:br>
            <a:r>
              <a:rPr lang="ru-RU" sz="4800" dirty="0" smtClean="0">
                <a:solidFill>
                  <a:srgbClr val="00B050"/>
                </a:solidFill>
              </a:rPr>
              <a:t>Щиплет за пятки.</a:t>
            </a:r>
            <a:br>
              <a:rPr lang="ru-RU" sz="4800" dirty="0" smtClean="0">
                <a:solidFill>
                  <a:srgbClr val="00B050"/>
                </a:solidFill>
              </a:rPr>
            </a:br>
            <a:r>
              <a:rPr lang="ru-RU" sz="4800" dirty="0" smtClean="0">
                <a:solidFill>
                  <a:srgbClr val="00B050"/>
                </a:solidFill>
              </a:rPr>
              <a:t>Беги без оглядки!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1785926"/>
            <a:ext cx="4143404" cy="4214842"/>
          </a:xfrm>
        </p:spPr>
      </p:pic>
      <p:pic>
        <p:nvPicPr>
          <p:cNvPr id="6" name="Содержимое 5" descr="2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429257" y="2591594"/>
            <a:ext cx="2714644" cy="333773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Вместо хвостика — крючок,</a:t>
            </a:r>
            <a:b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Вместо носа — пятачок.</a:t>
            </a:r>
            <a:b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Пятачок дырявый,</a:t>
            </a:r>
            <a:b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А крючок вертлявый.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2000240"/>
            <a:ext cx="4357718" cy="4071965"/>
          </a:xfrm>
        </p:spPr>
      </p:pic>
      <p:pic>
        <p:nvPicPr>
          <p:cNvPr id="6" name="Содержимое 5" descr="15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357812" y="2991644"/>
            <a:ext cx="3143278" cy="30805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35719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Пёстрая </a:t>
            </a:r>
            <a:r>
              <a:rPr lang="ru-RU" sz="5400" dirty="0" err="1" smtClean="0">
                <a:solidFill>
                  <a:srgbClr val="FF0000"/>
                </a:solidFill>
              </a:rPr>
              <a:t>крякушка</a:t>
            </a:r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ловит лягушку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2910" y="2143116"/>
            <a:ext cx="4000528" cy="4000528"/>
          </a:xfrm>
        </p:spPr>
      </p:pic>
      <p:pic>
        <p:nvPicPr>
          <p:cNvPr id="6" name="Содержимое 5" descr="25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86380" y="3101180"/>
            <a:ext cx="3357586" cy="30424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Жила-была бабушка…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428737"/>
            <a:ext cx="6429419" cy="45005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653553"/>
            <a:ext cx="6357982" cy="46329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45719" cy="60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643050"/>
            <a:ext cx="6929486" cy="45720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403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Мордочка усатая,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Шубка полосатая,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Часто умывается,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А с водой не знается.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57224" y="1714488"/>
            <a:ext cx="3372810" cy="4286280"/>
          </a:xfrm>
        </p:spPr>
      </p:pic>
      <p:pic>
        <p:nvPicPr>
          <p:cNvPr id="6" name="Содержимое 5" descr="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57752" y="3000372"/>
            <a:ext cx="3786214" cy="2928957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4643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Во дворе построен дом,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Новый дом с одним окном.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Поселился сторож в нём.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Ночью сторож лает —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Дом свой охраняет.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Стоит домик у ворот.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Отгадай, кто там живёт?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8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357158" y="2000240"/>
            <a:ext cx="4714908" cy="3857652"/>
          </a:xfrm>
        </p:spPr>
      </p:pic>
      <p:pic>
        <p:nvPicPr>
          <p:cNvPr id="8" name="Содержимое 7" descr="9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594350" y="2857496"/>
            <a:ext cx="2906740" cy="300039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6887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7030A0"/>
                </a:solidFill>
              </a:rPr>
              <a:t>Клохчет, квохчет,</a:t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>Детей созывает,</a:t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>Под крыло собирает.</a:t>
            </a:r>
            <a:br>
              <a:rPr lang="ru-RU" sz="4800" dirty="0" smtClean="0">
                <a:solidFill>
                  <a:srgbClr val="7030A0"/>
                </a:solidFill>
              </a:rPr>
            </a:br>
            <a:endParaRPr lang="ru-RU" sz="4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7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1785926"/>
            <a:ext cx="3857652" cy="4000528"/>
          </a:xfrm>
        </p:spPr>
      </p:pic>
      <p:pic>
        <p:nvPicPr>
          <p:cNvPr id="6" name="Содержимое 5" descr="18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72066" y="2714620"/>
            <a:ext cx="3500462" cy="285752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</TotalTime>
  <Words>60</Words>
  <PresentationFormat>Экран (4:3)</PresentationFormat>
  <Paragraphs>13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Бабушкин дворик</vt:lpstr>
      <vt:lpstr>Жила-была бабушка…</vt:lpstr>
      <vt:lpstr>Слайд 3</vt:lpstr>
      <vt:lpstr>Мордочка усатая, Шубка полосатая, Часто умывается, А с водой не знается.</vt:lpstr>
      <vt:lpstr>Слайд 5</vt:lpstr>
      <vt:lpstr>Во дворе построен дом, Новый дом с одним окном. Поселился сторож в нём. Ночью сторож лает — Дом свой охраняет. Стоит домик у ворот. Отгадай, кто там живёт? </vt:lpstr>
      <vt:lpstr>Слайд 7</vt:lpstr>
      <vt:lpstr>Клохчет, квохчет, Детей созывает, Под крыло собирает. </vt:lpstr>
      <vt:lpstr>Слайд 9</vt:lpstr>
      <vt:lpstr>Голодная мычит, Сытая жуёт, Всем ребятам Молоко даёт. </vt:lpstr>
      <vt:lpstr>Слайд 11</vt:lpstr>
      <vt:lpstr>Везёт она воз. Ест сено да овёс.</vt:lpstr>
      <vt:lpstr>Слайд 13</vt:lpstr>
      <vt:lpstr>Красные лапки, Длинная шея, Щиплет за пятки. Беги без оглядки! </vt:lpstr>
      <vt:lpstr>Слайд 15</vt:lpstr>
      <vt:lpstr>Вместо хвостика — крючок, Вместо носа — пятачок. Пятачок дырявый, А крючок вертлявый. </vt:lpstr>
      <vt:lpstr>Слайд 17</vt:lpstr>
      <vt:lpstr>Пёстрая крякушка ловит лягушку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Бабушкин дворик</dc:title>
  <dc:creator>userr</dc:creator>
  <cp:lastModifiedBy>userr</cp:lastModifiedBy>
  <cp:revision>6</cp:revision>
  <dcterms:created xsi:type="dcterms:W3CDTF">2019-10-21T05:00:01Z</dcterms:created>
  <dcterms:modified xsi:type="dcterms:W3CDTF">2019-10-21T05:58:47Z</dcterms:modified>
</cp:coreProperties>
</file>