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1" r:id="rId4"/>
    <p:sldId id="273" r:id="rId5"/>
    <p:sldId id="272" r:id="rId6"/>
    <p:sldId id="265" r:id="rId7"/>
    <p:sldId id="267" r:id="rId8"/>
    <p:sldId id="269" r:id="rId9"/>
    <p:sldId id="274" r:id="rId10"/>
    <p:sldId id="275" r:id="rId11"/>
    <p:sldId id="276" r:id="rId12"/>
    <p:sldId id="282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32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06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92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045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88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99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118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61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76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67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57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D5E09-ECC0-4199-8ED7-BD30357B39F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932E5-9971-43D1-9D2A-072125F9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0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екупа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941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44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Применение техники «декупаж» Футляр для очков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26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рименение техники «декупаж» шкатулк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4" y="-43429"/>
            <a:ext cx="9168953" cy="687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55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m0-tub-ru.yandex.net/i?id=7a106107a6b365f9e57ce87ff22c8581&amp;n=1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37" y="2348"/>
            <a:ext cx="3834083" cy="498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s://cs3.livemaster.ru/zhurnalfoto/a/7/e/12110610143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116631"/>
            <a:ext cx="5271508" cy="662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66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antaziavkysa.ru/upload/iblock/b08/b08080aa40f463cb6ea0d12d2ea50f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14"/>
            <a:ext cx="4909697" cy="4842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https://ochendaje.files.wordpress.com/2012/05/80658c9ce3d9b27e58cc2adbd9f6521a.jpg?w=7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9697" y="3486149"/>
            <a:ext cx="4286250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6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иды техники «декупаж»  Объемный декупаж  Этот стиль обычно сочетается с другими видами декупажа и заключается в использовании нескольких повторяющихся рисунков, со все меньшим количеством деталей. Из нескольких слоев создается как бы объемный рисунок.        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7" y="-175546"/>
            <a:ext cx="9217024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349799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55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Стили техники «декупаж»  ВИНТАЖ  - современное направление в моде и дизайне интерьера, основанное на сочетании в композиции и декорировании современных и старинных предметов, а также искусственно «состаренные» вещи.  Цветовая гамма выдержана в природных тонах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1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71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Стили техники «декупаж»  ПРОВАНС - французский стиль, передаёт дух той эпохи, когда ценилась не только функциональность, но и красота.  Цветовая гамма стиля прованс:  - выцветшие, пастельные цвета, белый, молочный, бежевый, цвет слоновой кости  - горчичный, терракота, охры, подсолнуха, оранжевый, оливковый  - цвет лаванды, морских волн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4" y="106842"/>
            <a:ext cx="8988425" cy="674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86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Стили техники «декупаж»  Этностиль   - это стиль, несущий в себе национальные особенности той или иной страны. Этот стиль обусловлен культурными традициями, укладом жизни людей, которые определяются в свою очередь географическим положением страны.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65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Декупа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36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178" y="0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Учимся творить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5882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Декупа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154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files.prezentacii.org/15/07/43197/data/pres/s15s696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0376" y="3085703"/>
            <a:ext cx="5103623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files.prezentacii.org/15/07/43197/data/pres/s15s6963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19550" cy="684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s://files.prezentacii.org/15/07/43197/data/pres/s14s6759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780" y="664690"/>
            <a:ext cx="4124813" cy="168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10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Применение техники «декупаж» посуд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" y="7429"/>
            <a:ext cx="9134094" cy="685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35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2017-11-02T13:09:35Z</dcterms:created>
  <dcterms:modified xsi:type="dcterms:W3CDTF">2019-10-21T13:58:28Z</dcterms:modified>
</cp:coreProperties>
</file>