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6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11414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11414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8013" cy="45243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щёлкните мышью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щёлкните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cs typeface="Segoe UI" pitchFamily="34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altLang="ru-RU">
              <a:solidFill>
                <a:srgbClr val="FFFFFF"/>
              </a:solidFill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cs typeface="Segoe UI" pitchFamily="34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Microsoft YaHei" pitchFamily="34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Microsoft YaHei" pitchFamily="34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Microsoft YaHei" pitchFamily="34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Microsoft YaHei" pitchFamily="34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Microsoft YaHei" pitchFamily="34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Microsoft YaHei" pitchFamily="34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Microsoft YaHei" pitchFamily="34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Microsoft YaHei" pitchFamily="34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642918"/>
            <a:ext cx="69294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Дидактическая игра по формированию навыков счета у детей старшего дошкольного возраста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«Морковный счёт»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857224" y="2000240"/>
            <a:ext cx="742955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Направленность 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детей 5-6 лет;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организации индивидуальной и подгрупповой работы с дошкольниками.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Формирование навыков счета у детей старшего дошкольного возраста.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Задачи: Способствовать развитию и закреплению навыков прямого и обратного счета; продолжать знакомить с цифрами, учить устанавливать соответствие количества с графическим изображением (цифрой);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Совершенствовать понятие «количественный счет»; упражнять детей в счете в пределах 10;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Совершенствовать понимание детьми понятий больше, меньше, одинаково, столько же.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 применять и называть числительные первый, второй, третий и т.д.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Аттестация Башмакова Л.А\фотки\Морковный счёт\r2W8m2oLv-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666994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Аттестация Башмакова Л.А\фотки\Морковный счёт\XcJtJ2v6-x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85728"/>
            <a:ext cx="8746734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Администратор\Рабочий стол\Аттестация Башмакова Л.А\фотки\Морковный счёт\KW_giHhmgb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419100"/>
            <a:ext cx="9017000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Администратор\Рабочий стол\Аттестация Башмакова Л.А\фотки\Морковный счёт\tqXaGLg_ZS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8286808" cy="52794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1+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4" charset="0"/>
            <a:ea typeface="Microsoft YaHei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4" charset="0"/>
            <a:ea typeface="Microsoft YaHei" pitchFamily="34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Тема1+</Template>
  <TotalTime>0</TotalTime>
  <Words>109</Words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Тема1+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</cp:revision>
  <dcterms:modified xsi:type="dcterms:W3CDTF">2019-10-21T10:53:55Z</dcterms:modified>
</cp:coreProperties>
</file>