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5" r:id="rId1"/>
    <p:sldMasterId id="2147484160" r:id="rId2"/>
  </p:sldMasterIdLst>
  <p:sldIdLst>
    <p:sldId id="256" r:id="rId3"/>
    <p:sldId id="266" r:id="rId4"/>
    <p:sldId id="258" r:id="rId5"/>
    <p:sldId id="269" r:id="rId6"/>
    <p:sldId id="259" r:id="rId7"/>
    <p:sldId id="260" r:id="rId8"/>
    <p:sldId id="261" r:id="rId9"/>
    <p:sldId id="264" r:id="rId10"/>
    <p:sldId id="267" r:id="rId11"/>
    <p:sldId id="268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324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97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0426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3242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8811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7963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357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098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150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0824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92044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3185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1009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007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7585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8086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503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3580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5151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7376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11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337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95352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5671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1542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14133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1217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5888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4240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8887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9346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1358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7901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1666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2477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348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F17ABA8-7226-4E11-A4E8-8E3D0F4047A9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216E602-F818-4CED-93CD-35894DF82A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78971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  <p:sldLayoutId id="2147484172" r:id="rId12"/>
    <p:sldLayoutId id="2147484173" r:id="rId13"/>
    <p:sldLayoutId id="2147484174" r:id="rId14"/>
    <p:sldLayoutId id="2147484175" r:id="rId15"/>
    <p:sldLayoutId id="2147484176" r:id="rId16"/>
    <p:sldLayoutId id="2147484177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№9»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3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нужна вода»</a:t>
            </a:r>
            <a:br>
              <a:rPr lang="ru-RU" sz="5300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300" i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Фофонова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Петровна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1595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Хочет лес воды напиться, </a:t>
            </a:r>
            <a:b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прохладным дождичком умыться. </a:t>
            </a:r>
            <a:endParaRPr lang="ru-RU" i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465" y="2668563"/>
            <a:ext cx="5119291" cy="3424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1366" y="2668563"/>
            <a:ext cx="4595223" cy="344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9153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всегда нужна вода, </a:t>
            </a:r>
            <a:br>
              <a:rPr lang="ru-RU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нее нам никуда.</a:t>
            </a:r>
            <a:br>
              <a:rPr lang="ru-RU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воду! </a:t>
            </a:r>
            <a:endParaRPr lang="ru-RU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478" y="4152036"/>
            <a:ext cx="3645545" cy="237365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3796" y="2214694"/>
            <a:ext cx="5184322" cy="24884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8891" y="4213540"/>
            <a:ext cx="4171407" cy="231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757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37662" y="249382"/>
            <a:ext cx="5925787" cy="65195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Вы, слыхали о воде?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Говорят она везде!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Вы в пруду её найдёте,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И в сыром лесном болоте.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 луже, в море, в океане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И в водопроводном кране.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Как сосулька замерзает,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В лес туманом заползает,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На плите у нас кипит – 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Паром чайника шипит.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Без 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неё нам не умыться,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Не наесться, не напиться!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Смею вам я доложить: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</a:rPr>
              <a:t>Без неё нам не прожить!</a:t>
            </a:r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3070"/>
            <a:ext cx="5640779" cy="686250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68809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Суп сварить и кашу, </a:t>
            </a:r>
            <a:b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и компот ребятам!</a:t>
            </a:r>
            <a:endParaRPr lang="ru-RU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8087" y="1854200"/>
            <a:ext cx="5520265" cy="414019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212" y="263158"/>
            <a:ext cx="5367646" cy="402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1605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Очень вкусная еда, </a:t>
            </a:r>
            <a:br>
              <a:rPr lang="ru-RU" dirty="0" smtClean="0"/>
            </a:br>
            <a:r>
              <a:rPr lang="ru-RU" dirty="0" smtClean="0"/>
              <a:t>так как есть у нас вода!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862" y="741494"/>
            <a:ext cx="4805620" cy="36042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6763" y="741494"/>
            <a:ext cx="4868883" cy="365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637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7684" y="553594"/>
            <a:ext cx="8078751" cy="1320800"/>
          </a:xfrm>
        </p:spPr>
        <p:txBody>
          <a:bodyPr/>
          <a:lstStyle/>
          <a:p>
            <a:r>
              <a:rPr lang="ru-RU" dirty="0" smtClean="0"/>
              <a:t>Для зеленого лучка, </a:t>
            </a:r>
            <a:br>
              <a:rPr lang="ru-RU" dirty="0" smtClean="0"/>
            </a:br>
            <a:r>
              <a:rPr lang="ru-RU" dirty="0" smtClean="0"/>
              <a:t>для домашнего цветка.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0200" y="2343032"/>
            <a:ext cx="4165600" cy="375189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7685" y="2343031"/>
            <a:ext cx="4888455" cy="366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8272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Все бельё перестирать</a:t>
            </a:r>
            <a:endParaRPr lang="ru-RU" i="1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3774" y="2270165"/>
            <a:ext cx="4694712" cy="35210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791" y="2262220"/>
            <a:ext cx="4749817" cy="3562363"/>
          </a:xfrm>
          <a:prstGeom prst="rect">
            <a:avLst/>
          </a:prstGeom>
        </p:spPr>
      </p:pic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753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 чистом платьице гулять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2142" y="1884198"/>
            <a:ext cx="6217515" cy="4663137"/>
          </a:xfrm>
        </p:spPr>
      </p:pic>
    </p:spTree>
    <p:extLst>
      <p:ext uri="{BB962C8B-B14F-4D97-AF65-F5344CB8AC3E}">
        <p14:creationId xmlns:p14="http://schemas.microsoft.com/office/powerpoint/2010/main" xmlns="" val="151679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Всем постельки поменять, </a:t>
            </a:r>
            <a:br>
              <a:rPr lang="ru-RU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и на чистом крепко спать!</a:t>
            </a:r>
            <a:endParaRPr lang="ru-RU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4435" y="2110019"/>
            <a:ext cx="4203165" cy="3152374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7049" y="3368628"/>
            <a:ext cx="4374176" cy="32806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048" y="2277008"/>
            <a:ext cx="3757862" cy="281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0008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800" i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Моем-моем мы ладошки, </a:t>
            </a:r>
            <a:endParaRPr lang="ru-RU" sz="28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Мылом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пенным и душистым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.... </a:t>
            </a: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Нужно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нам скорей умыться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–</a:t>
            </a: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Будет 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</a:rPr>
              <a:t>личико светиться!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7951" y="1416605"/>
            <a:ext cx="5000275" cy="375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4429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7000" advClick="0" advTm="3000">
        <p:wipe/>
      </p:transition>
    </mc:Choice>
    <mc:Fallback>
      <p:transition spd="slow" advClick="0" advTm="3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223</TotalTime>
  <Words>144</Words>
  <Application>Microsoft Office PowerPoint</Application>
  <PresentationFormat>Произвольный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Капля</vt:lpstr>
      <vt:lpstr>Сектор</vt:lpstr>
      <vt:lpstr>МКДоУ «Детский сад №9»     «Для чего нужна вода» </vt:lpstr>
      <vt:lpstr>Слайд 2</vt:lpstr>
      <vt:lpstr>Суп сварить и кашу,  и компот ребятам!</vt:lpstr>
      <vt:lpstr>Очень вкусная еда,  так как есть у нас вода!</vt:lpstr>
      <vt:lpstr>Для зеленого лучка,  для домашнего цветка.</vt:lpstr>
      <vt:lpstr>Все бельё перестирать</vt:lpstr>
      <vt:lpstr>В чистом платьице гулять</vt:lpstr>
      <vt:lpstr>Всем постельки поменять,  и на чистом крепко спать!</vt:lpstr>
      <vt:lpstr>Слайд 9</vt:lpstr>
      <vt:lpstr>Хочет лес воды напиться,  прохладным дождичком умыться. </vt:lpstr>
      <vt:lpstr>Всем всегда нужна вода,  без нее нам никуда. Берегите воду!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чего нужна вода</dc:title>
  <dc:creator>Евгений</dc:creator>
  <cp:lastModifiedBy>ОВО-</cp:lastModifiedBy>
  <cp:revision>23</cp:revision>
  <dcterms:created xsi:type="dcterms:W3CDTF">2017-03-31T09:07:40Z</dcterms:created>
  <dcterms:modified xsi:type="dcterms:W3CDTF">2019-10-21T06:54:49Z</dcterms:modified>
</cp:coreProperties>
</file>