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6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emesla.narod.ru/g_khoh/kh-2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http://remesla.narod.ru/g_khoh/kh-3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Monotype Corsiva" pitchFamily="66" charset="0"/>
              </a:rPr>
              <a:t>Хохломская роспись</a:t>
            </a:r>
            <a:endParaRPr lang="ru-RU" sz="8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Колтунова С.И.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учитель МБОУ КСОШ № 32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имени Героя Советского Союза М.Г. Владимирова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102578"/>
            <a:ext cx="51435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800000"/>
                </a:solidFill>
              </a:rPr>
              <a:t>Хохломская роспись по дереву, русский народный художественный промысел. Возник </a:t>
            </a:r>
            <a:r>
              <a:rPr lang="ru-RU" sz="2800" dirty="0" smtClean="0">
                <a:solidFill>
                  <a:srgbClr val="800000"/>
                </a:solidFill>
              </a:rPr>
              <a:t>во 2 половине 17 века</a:t>
            </a:r>
            <a:r>
              <a:rPr lang="ru-RU" sz="2800" dirty="0" smtClean="0">
                <a:solidFill>
                  <a:srgbClr val="3333CC"/>
                </a:solidFill>
              </a:rPr>
              <a:t> </a:t>
            </a:r>
            <a:r>
              <a:rPr lang="ru-RU" sz="2800" dirty="0" smtClean="0">
                <a:solidFill>
                  <a:srgbClr val="800000"/>
                </a:solidFill>
              </a:rPr>
              <a:t>на </a:t>
            </a:r>
            <a:r>
              <a:rPr lang="ru-RU" sz="2800" dirty="0" smtClean="0">
                <a:solidFill>
                  <a:srgbClr val="800000"/>
                </a:solidFill>
              </a:rPr>
              <a:t>территории современного </a:t>
            </a:r>
            <a:r>
              <a:rPr lang="ru-RU" sz="2800" dirty="0" err="1" smtClean="0">
                <a:solidFill>
                  <a:srgbClr val="800000"/>
                </a:solidFill>
              </a:rPr>
              <a:t>Ковернинского</a:t>
            </a:r>
            <a:r>
              <a:rPr lang="ru-RU" sz="2800" dirty="0" smtClean="0">
                <a:solidFill>
                  <a:srgbClr val="800000"/>
                </a:solidFill>
              </a:rPr>
              <a:t> района Горьковской области; название промыслу дало торговое </a:t>
            </a:r>
            <a:r>
              <a:rPr lang="ru-RU" sz="2800" dirty="0" smtClean="0">
                <a:solidFill>
                  <a:srgbClr val="800000"/>
                </a:solidFill>
              </a:rPr>
              <a:t> с. Хохлома </a:t>
            </a:r>
            <a:r>
              <a:rPr lang="ru-RU" sz="2800" dirty="0" smtClean="0">
                <a:solidFill>
                  <a:srgbClr val="800000"/>
                </a:solidFill>
              </a:rPr>
              <a:t>той же области. Для Хохломской росписи характерна оригинальная техника окраски дерева в золотистый цвет без примене</a:t>
            </a:r>
            <a:r>
              <a:rPr lang="ru-RU" sz="3200" dirty="0" smtClean="0">
                <a:solidFill>
                  <a:srgbClr val="800000"/>
                </a:solidFill>
              </a:rPr>
              <a:t>ния золота .</a:t>
            </a:r>
            <a:endParaRPr lang="ru-RU" sz="3200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14290"/>
            <a:ext cx="4714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i="1" dirty="0" smtClean="0">
                <a:solidFill>
                  <a:srgbClr val="0000FF"/>
                </a:solidFill>
              </a:rPr>
              <a:t>Из истории…</a:t>
            </a:r>
            <a:endParaRPr lang="ru-RU" sz="5400" dirty="0"/>
          </a:p>
        </p:txBody>
      </p:sp>
      <p:pic>
        <p:nvPicPr>
          <p:cNvPr id="4" name="Picture 13" descr="&lt;Большое изображение 19 Кбайт&gt;&#10;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357693"/>
            <a:ext cx="2345260" cy="2372647"/>
          </a:xfrm>
          <a:prstGeom prst="rect">
            <a:avLst/>
          </a:prstGeom>
          <a:noFill/>
        </p:spPr>
      </p:pic>
      <p:pic>
        <p:nvPicPr>
          <p:cNvPr id="5" name="Picture 15" descr="&lt;Большое изображение 23 Кбайт&gt;&#10;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1285860"/>
            <a:ext cx="2270991" cy="2829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трав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4071966" cy="3967059"/>
          </a:xfrm>
          <a:prstGeom prst="rect">
            <a:avLst/>
          </a:prstGeom>
          <a:noFill/>
        </p:spPr>
      </p:pic>
      <p:pic>
        <p:nvPicPr>
          <p:cNvPr id="3" name="Picture 12" descr="яго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643050"/>
            <a:ext cx="3929090" cy="392909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500042"/>
            <a:ext cx="7858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Азбука хохломской росписи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7-4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357298"/>
            <a:ext cx="7200900" cy="11890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357166"/>
            <a:ext cx="2895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Узор «Травка»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8" descr="7-4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928934"/>
            <a:ext cx="7200900" cy="742950"/>
          </a:xfrm>
          <a:prstGeom prst="rect">
            <a:avLst/>
          </a:prstGeom>
          <a:noFill/>
        </p:spPr>
      </p:pic>
      <p:pic>
        <p:nvPicPr>
          <p:cNvPr id="5" name="Picture 10" descr="7-4-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143380"/>
            <a:ext cx="7178675" cy="720725"/>
          </a:xfrm>
          <a:prstGeom prst="rect">
            <a:avLst/>
          </a:prstGeom>
          <a:noFill/>
        </p:spPr>
      </p:pic>
      <p:pic>
        <p:nvPicPr>
          <p:cNvPr id="6" name="Picture 12" descr="7-4-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5072074"/>
            <a:ext cx="7189787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7-5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85800"/>
            <a:ext cx="7021513" cy="1809750"/>
          </a:xfrm>
          <a:prstGeom prst="rect">
            <a:avLst/>
          </a:prstGeom>
          <a:noFill/>
        </p:spPr>
      </p:pic>
      <p:pic>
        <p:nvPicPr>
          <p:cNvPr id="3" name="Picture 5" descr="7-5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2743200"/>
            <a:ext cx="7051675" cy="1874838"/>
          </a:xfrm>
          <a:prstGeom prst="rect">
            <a:avLst/>
          </a:prstGeom>
          <a:noFill/>
        </p:spPr>
      </p:pic>
      <p:pic>
        <p:nvPicPr>
          <p:cNvPr id="4" name="Picture 8" descr="7-5-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724400"/>
            <a:ext cx="6978650" cy="1725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7-6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14400"/>
            <a:ext cx="5486400" cy="1725613"/>
          </a:xfrm>
          <a:prstGeom prst="rect">
            <a:avLst/>
          </a:prstGeom>
          <a:noFill/>
        </p:spPr>
      </p:pic>
      <p:pic>
        <p:nvPicPr>
          <p:cNvPr id="3" name="Picture 7" descr="7-6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819400"/>
            <a:ext cx="5486400" cy="1725613"/>
          </a:xfrm>
          <a:prstGeom prst="rect">
            <a:avLst/>
          </a:prstGeom>
          <a:noFill/>
        </p:spPr>
      </p:pic>
      <p:pic>
        <p:nvPicPr>
          <p:cNvPr id="4" name="Picture 10" descr="7-6-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800600"/>
            <a:ext cx="5486400" cy="17256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214290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Узор «Ягодки»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Хохломская роспись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Хохломская роспись</dc:title>
  <cp:lastModifiedBy>Admin</cp:lastModifiedBy>
  <cp:revision>1</cp:revision>
  <dcterms:modified xsi:type="dcterms:W3CDTF">2019-10-21T15:48:32Z</dcterms:modified>
</cp:coreProperties>
</file>