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96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0C2E0-D188-42A0-AACF-A3B9BA0FBCC9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070FC-A8EE-428E-B93D-7C471C28F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0C2E0-D188-42A0-AACF-A3B9BA0FBCC9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070FC-A8EE-428E-B93D-7C471C28F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0C2E0-D188-42A0-AACF-A3B9BA0FBCC9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070FC-A8EE-428E-B93D-7C471C28F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0C2E0-D188-42A0-AACF-A3B9BA0FBCC9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070FC-A8EE-428E-B93D-7C471C28F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0C2E0-D188-42A0-AACF-A3B9BA0FBCC9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070FC-A8EE-428E-B93D-7C471C28F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0C2E0-D188-42A0-AACF-A3B9BA0FBCC9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070FC-A8EE-428E-B93D-7C471C28F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0C2E0-D188-42A0-AACF-A3B9BA0FBCC9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070FC-A8EE-428E-B93D-7C471C28F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0C2E0-D188-42A0-AACF-A3B9BA0FBCC9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070FC-A8EE-428E-B93D-7C471C28F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0C2E0-D188-42A0-AACF-A3B9BA0FBCC9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070FC-A8EE-428E-B93D-7C471C28F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0C2E0-D188-42A0-AACF-A3B9BA0FBCC9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070FC-A8EE-428E-B93D-7C471C28F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0C2E0-D188-42A0-AACF-A3B9BA0FBCC9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070FC-A8EE-428E-B93D-7C471C28F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70C2E0-D188-42A0-AACF-A3B9BA0FBCC9}" type="datetimeFigureOut">
              <a:rPr lang="ru-RU" smtClean="0"/>
              <a:pPr/>
              <a:t>09.10.2019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F070FC-A8EE-428E-B93D-7C471C28F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0"/>
            <a:ext cx="7772400" cy="4824535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Интерактивная игра на развитие  внимание</a:t>
            </a:r>
            <a:b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«  Чего не стало? »</a:t>
            </a:r>
            <a:endParaRPr lang="ru-RU" sz="6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9792" y="6165304"/>
            <a:ext cx="6048672" cy="43204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Создала игру : воспитатель Винтовкина. В.В</a:t>
            </a:r>
            <a:endParaRPr lang="ru-RU" sz="20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6768752" cy="6394722"/>
          </a:xfrm>
          <a:solidFill>
            <a:srgbClr val="FFC000"/>
          </a:solidFill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Мой друг , </a:t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предлагаю тебе проверить себя – насколько ты внимателен ? </a:t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этого можешь сыграть в интересную игру.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Открой игру и запомни какие предметы ты увидел, нажми на треугольник –они исчезнут , досчитай до 5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нажми на круг 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 предметы появятся , но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все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.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Назови – какого предмета не хватает .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Проверь себя , правильно ли ты ответил , нажми на значок « вопросик».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Удачи , у тебя всё получиться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40_F_45257222_4g3zsrbLzvKRLHjGqAQwGPVZyZZv98W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484784"/>
            <a:ext cx="1800200" cy="1656184"/>
          </a:xfrm>
          <a:prstGeom prst="rect">
            <a:avLst/>
          </a:prstGeom>
        </p:spPr>
      </p:pic>
      <p:pic>
        <p:nvPicPr>
          <p:cNvPr id="3" name="Рисунок 2" descr="1-3-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6216" y="1484784"/>
            <a:ext cx="2016224" cy="1656184"/>
          </a:xfrm>
          <a:prstGeom prst="rect">
            <a:avLst/>
          </a:prstGeom>
        </p:spPr>
      </p:pic>
      <p:pic>
        <p:nvPicPr>
          <p:cNvPr id="4" name="Рисунок 3" descr="333200-alexfas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23728" y="1484784"/>
            <a:ext cx="2088232" cy="1656184"/>
          </a:xfrm>
          <a:prstGeom prst="rect">
            <a:avLst/>
          </a:prstGeom>
        </p:spPr>
      </p:pic>
      <p:pic>
        <p:nvPicPr>
          <p:cNvPr id="5" name="Рисунок 4" descr="1257797163_sean_crane04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3968" y="1484784"/>
            <a:ext cx="2137420" cy="1656184"/>
          </a:xfrm>
          <a:prstGeom prst="rect">
            <a:avLst/>
          </a:prstGeom>
        </p:spPr>
      </p:pic>
      <p:pic>
        <p:nvPicPr>
          <p:cNvPr id="6" name="Рисунок 5" descr="240_F_45257222_4g3zsrbLzvKRLHjGqAQwGPVZyZZv98W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2132856"/>
            <a:ext cx="1800200" cy="1656184"/>
          </a:xfrm>
          <a:prstGeom prst="rect">
            <a:avLst/>
          </a:prstGeom>
        </p:spPr>
      </p:pic>
      <p:pic>
        <p:nvPicPr>
          <p:cNvPr id="7" name="Рисунок 6" descr="1-3-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3861048"/>
            <a:ext cx="2088232" cy="1800200"/>
          </a:xfrm>
          <a:prstGeom prst="rect">
            <a:avLst/>
          </a:prstGeom>
        </p:spPr>
      </p:pic>
      <p:pic>
        <p:nvPicPr>
          <p:cNvPr id="8" name="Рисунок 7" descr="333200-alexfas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59832" y="2132856"/>
            <a:ext cx="2088232" cy="1656184"/>
          </a:xfrm>
          <a:prstGeom prst="rect">
            <a:avLst/>
          </a:prstGeom>
        </p:spPr>
      </p:pic>
      <p:pic>
        <p:nvPicPr>
          <p:cNvPr id="9" name="Рисунок 8" descr="1257797163_sean_crane04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20072" y="2132856"/>
            <a:ext cx="2137420" cy="1656184"/>
          </a:xfrm>
          <a:prstGeom prst="rect">
            <a:avLst/>
          </a:prstGeom>
        </p:spPr>
      </p:pic>
      <p:sp>
        <p:nvSpPr>
          <p:cNvPr id="10" name="Равнобедренный треугольник 9"/>
          <p:cNvSpPr/>
          <p:nvPr/>
        </p:nvSpPr>
        <p:spPr>
          <a:xfrm rot="5400000">
            <a:off x="729280" y="5903568"/>
            <a:ext cx="628656" cy="576064"/>
          </a:xfrm>
          <a:prstGeom prst="triangle">
            <a:avLst>
              <a:gd name="adj" fmla="val 51642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5-конечная звезда 10"/>
          <p:cNvSpPr/>
          <p:nvPr/>
        </p:nvSpPr>
        <p:spPr>
          <a:xfrm>
            <a:off x="8100392" y="5805264"/>
            <a:ext cx="864096" cy="720080"/>
          </a:xfrm>
          <a:prstGeom prst="star5">
            <a:avLst>
              <a:gd name="adj" fmla="val 18294"/>
              <a:gd name="hf" fmla="val 105146"/>
              <a:gd name="vf" fmla="val 110557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лыбающееся лицо 11"/>
          <p:cNvSpPr/>
          <p:nvPr/>
        </p:nvSpPr>
        <p:spPr>
          <a:xfrm>
            <a:off x="1475656" y="5877272"/>
            <a:ext cx="648072" cy="648072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54905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1440160" cy="1584176"/>
          </a:xfrm>
          <a:prstGeom prst="rect">
            <a:avLst/>
          </a:prstGeom>
        </p:spPr>
      </p:pic>
      <p:pic>
        <p:nvPicPr>
          <p:cNvPr id="3" name="Рисунок 2" descr="2894369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260648"/>
            <a:ext cx="1368152" cy="1584176"/>
          </a:xfrm>
          <a:prstGeom prst="rect">
            <a:avLst/>
          </a:prstGeom>
        </p:spPr>
      </p:pic>
      <p:pic>
        <p:nvPicPr>
          <p:cNvPr id="4" name="Рисунок 3" descr="5119-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5856" y="260648"/>
            <a:ext cx="1584176" cy="1584176"/>
          </a:xfrm>
          <a:prstGeom prst="rect">
            <a:avLst/>
          </a:prstGeom>
        </p:spPr>
      </p:pic>
      <p:pic>
        <p:nvPicPr>
          <p:cNvPr id="5" name="Рисунок 4" descr="4946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32040" y="260648"/>
            <a:ext cx="1368152" cy="1584176"/>
          </a:xfrm>
          <a:prstGeom prst="rect">
            <a:avLst/>
          </a:prstGeom>
        </p:spPr>
      </p:pic>
      <p:pic>
        <p:nvPicPr>
          <p:cNvPr id="6" name="Рисунок 5" descr="102098150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75856" y="1916832"/>
            <a:ext cx="1656184" cy="1440160"/>
          </a:xfrm>
          <a:prstGeom prst="rect">
            <a:avLst/>
          </a:prstGeom>
        </p:spPr>
      </p:pic>
      <p:pic>
        <p:nvPicPr>
          <p:cNvPr id="7" name="Рисунок 6" descr="s1200 (7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004048" y="1916832"/>
            <a:ext cx="1656184" cy="1440160"/>
          </a:xfrm>
          <a:prstGeom prst="rect">
            <a:avLst/>
          </a:prstGeom>
        </p:spPr>
      </p:pic>
      <p:pic>
        <p:nvPicPr>
          <p:cNvPr id="8" name="Рисунок 7" descr="s1200 (6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372200" y="260648"/>
            <a:ext cx="1584176" cy="1584176"/>
          </a:xfrm>
          <a:prstGeom prst="rect">
            <a:avLst/>
          </a:prstGeom>
        </p:spPr>
      </p:pic>
      <p:pic>
        <p:nvPicPr>
          <p:cNvPr id="9" name="Рисунок 8" descr="загруженное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547664" y="1916832"/>
            <a:ext cx="1656184" cy="1440160"/>
          </a:xfrm>
          <a:prstGeom prst="rect">
            <a:avLst/>
          </a:prstGeom>
        </p:spPr>
      </p:pic>
      <p:pic>
        <p:nvPicPr>
          <p:cNvPr id="10" name="Рисунок 9" descr="s1200 (7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19872" y="5157192"/>
            <a:ext cx="1512168" cy="1440160"/>
          </a:xfrm>
          <a:prstGeom prst="rect">
            <a:avLst/>
          </a:prstGeom>
        </p:spPr>
      </p:pic>
      <p:pic>
        <p:nvPicPr>
          <p:cNvPr id="11" name="Рисунок 10" descr="1020981506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004048" y="3861048"/>
            <a:ext cx="1512168" cy="1512168"/>
          </a:xfrm>
          <a:prstGeom prst="rect">
            <a:avLst/>
          </a:prstGeom>
        </p:spPr>
      </p:pic>
      <p:pic>
        <p:nvPicPr>
          <p:cNvPr id="12" name="Рисунок 11" descr="загруженное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763688" y="3861048"/>
            <a:ext cx="1584176" cy="1584176"/>
          </a:xfrm>
          <a:prstGeom prst="rect">
            <a:avLst/>
          </a:prstGeom>
        </p:spPr>
      </p:pic>
      <p:pic>
        <p:nvPicPr>
          <p:cNvPr id="13" name="Рисунок 12" descr="254905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204864"/>
            <a:ext cx="1301656" cy="1584176"/>
          </a:xfrm>
          <a:prstGeom prst="rect">
            <a:avLst/>
          </a:prstGeom>
        </p:spPr>
      </p:pic>
      <p:pic>
        <p:nvPicPr>
          <p:cNvPr id="14" name="Рисунок 13" descr="2894369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2204864"/>
            <a:ext cx="1440160" cy="1584176"/>
          </a:xfrm>
          <a:prstGeom prst="rect">
            <a:avLst/>
          </a:prstGeom>
        </p:spPr>
      </p:pic>
      <p:pic>
        <p:nvPicPr>
          <p:cNvPr id="15" name="Рисунок 14" descr="5119-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5856" y="2204864"/>
            <a:ext cx="1584176" cy="1584176"/>
          </a:xfrm>
          <a:prstGeom prst="rect">
            <a:avLst/>
          </a:prstGeom>
        </p:spPr>
      </p:pic>
      <p:pic>
        <p:nvPicPr>
          <p:cNvPr id="16" name="Рисунок 15" descr="4946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32040" y="2204864"/>
            <a:ext cx="1440160" cy="1584176"/>
          </a:xfrm>
          <a:prstGeom prst="rect">
            <a:avLst/>
          </a:prstGeom>
        </p:spPr>
      </p:pic>
      <p:pic>
        <p:nvPicPr>
          <p:cNvPr id="17" name="Рисунок 16" descr="s1200 (6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444208" y="2204864"/>
            <a:ext cx="1584176" cy="1584176"/>
          </a:xfrm>
          <a:prstGeom prst="rect">
            <a:avLst/>
          </a:prstGeom>
        </p:spPr>
      </p:pic>
      <p:sp>
        <p:nvSpPr>
          <p:cNvPr id="18" name="Равнобедренный треугольник 17"/>
          <p:cNvSpPr/>
          <p:nvPr/>
        </p:nvSpPr>
        <p:spPr>
          <a:xfrm rot="5585140">
            <a:off x="313995" y="6040629"/>
            <a:ext cx="628656" cy="604571"/>
          </a:xfrm>
          <a:prstGeom prst="triangle">
            <a:avLst>
              <a:gd name="adj" fmla="val 45455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Улыбающееся лицо 18"/>
          <p:cNvSpPr/>
          <p:nvPr/>
        </p:nvSpPr>
        <p:spPr>
          <a:xfrm>
            <a:off x="1115616" y="6021288"/>
            <a:ext cx="648072" cy="576064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Управляющая кнопка: справка 21">
            <a:hlinkClick r:id="" action="ppaction://noaction" highlightClick="1"/>
          </p:cNvPr>
          <p:cNvSpPr/>
          <p:nvPr/>
        </p:nvSpPr>
        <p:spPr>
          <a:xfrm>
            <a:off x="8316416" y="5949280"/>
            <a:ext cx="648072" cy="648072"/>
          </a:xfrm>
          <a:prstGeom prst="actionButtonHelp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97-18fd3429e7f42c3845744c1a219018b1c-1200x8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556792"/>
            <a:ext cx="1440160" cy="1512168"/>
          </a:xfrm>
          <a:prstGeom prst="rect">
            <a:avLst/>
          </a:prstGeom>
        </p:spPr>
      </p:pic>
      <p:pic>
        <p:nvPicPr>
          <p:cNvPr id="3" name="Рисунок 2" descr="40021si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1556792"/>
            <a:ext cx="1296144" cy="1512168"/>
          </a:xfrm>
          <a:prstGeom prst="rect">
            <a:avLst/>
          </a:prstGeom>
        </p:spPr>
      </p:pic>
      <p:pic>
        <p:nvPicPr>
          <p:cNvPr id="4" name="Рисунок 3" descr="45118cd0c4557674d54d6e2e48442ae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5936" y="1556792"/>
            <a:ext cx="1296144" cy="1512168"/>
          </a:xfrm>
          <a:prstGeom prst="rect">
            <a:avLst/>
          </a:prstGeom>
        </p:spPr>
      </p:pic>
      <p:pic>
        <p:nvPicPr>
          <p:cNvPr id="5" name="Рисунок 4" descr="507093714_2 pric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52120" y="1556792"/>
            <a:ext cx="1368152" cy="1440160"/>
          </a:xfrm>
          <a:prstGeom prst="rect">
            <a:avLst/>
          </a:prstGeom>
        </p:spPr>
      </p:pic>
      <p:pic>
        <p:nvPicPr>
          <p:cNvPr id="6" name="Рисунок 5" descr="102098184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80312" y="1556792"/>
            <a:ext cx="1296144" cy="1428364"/>
          </a:xfrm>
          <a:prstGeom prst="rect">
            <a:avLst/>
          </a:prstGeom>
        </p:spPr>
      </p:pic>
      <p:pic>
        <p:nvPicPr>
          <p:cNvPr id="7" name="Рисунок 6" descr="897-18fd3429e7f42c3845744c1a219018b1c-1200x8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9912" y="4221088"/>
            <a:ext cx="1944216" cy="1368152"/>
          </a:xfrm>
          <a:prstGeom prst="rect">
            <a:avLst/>
          </a:prstGeom>
        </p:spPr>
      </p:pic>
      <p:pic>
        <p:nvPicPr>
          <p:cNvPr id="8" name="Рисунок 7" descr="40021si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88224" y="2852936"/>
            <a:ext cx="1728192" cy="1296144"/>
          </a:xfrm>
          <a:prstGeom prst="rect">
            <a:avLst/>
          </a:prstGeom>
        </p:spPr>
      </p:pic>
      <p:pic>
        <p:nvPicPr>
          <p:cNvPr id="9" name="Рисунок 8" descr="45118cd0c4557674d54d6e2e48442ae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2852936"/>
            <a:ext cx="1800200" cy="1296144"/>
          </a:xfrm>
          <a:prstGeom prst="rect">
            <a:avLst/>
          </a:prstGeom>
        </p:spPr>
      </p:pic>
      <p:pic>
        <p:nvPicPr>
          <p:cNvPr id="10" name="Рисунок 9" descr="507093714_2 pric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99792" y="2852936"/>
            <a:ext cx="1940314" cy="1296144"/>
          </a:xfrm>
          <a:prstGeom prst="rect">
            <a:avLst/>
          </a:prstGeom>
        </p:spPr>
      </p:pic>
      <p:pic>
        <p:nvPicPr>
          <p:cNvPr id="11" name="Рисунок 10" descr="102098184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5576" y="2852936"/>
            <a:ext cx="1872208" cy="1296144"/>
          </a:xfrm>
          <a:prstGeom prst="rect">
            <a:avLst/>
          </a:prstGeom>
        </p:spPr>
      </p:pic>
      <p:sp>
        <p:nvSpPr>
          <p:cNvPr id="12" name="Равнобедренный треугольник 11"/>
          <p:cNvSpPr/>
          <p:nvPr/>
        </p:nvSpPr>
        <p:spPr>
          <a:xfrm rot="5400000">
            <a:off x="409844" y="6078988"/>
            <a:ext cx="628656" cy="513256"/>
          </a:xfrm>
          <a:prstGeom prst="triangle">
            <a:avLst/>
          </a:prstGeom>
          <a:solidFill>
            <a:srgbClr val="00B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лыбающееся лицо 12"/>
          <p:cNvSpPr/>
          <p:nvPr/>
        </p:nvSpPr>
        <p:spPr>
          <a:xfrm>
            <a:off x="1259632" y="6093296"/>
            <a:ext cx="648072" cy="576064"/>
          </a:xfrm>
          <a:prstGeom prst="smileyFac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справка 14">
            <a:hlinkClick r:id="" action="ppaction://noaction" highlightClick="1"/>
          </p:cNvPr>
          <p:cNvSpPr/>
          <p:nvPr/>
        </p:nvSpPr>
        <p:spPr>
          <a:xfrm>
            <a:off x="8316416" y="6093296"/>
            <a:ext cx="682376" cy="538360"/>
          </a:xfrm>
          <a:prstGeom prst="actionButtonHelp">
            <a:avLst/>
          </a:prstGeom>
          <a:solidFill>
            <a:srgbClr val="C000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132856"/>
            <a:ext cx="1296144" cy="1440160"/>
          </a:xfrm>
          <a:prstGeom prst="rect">
            <a:avLst/>
          </a:prstGeom>
        </p:spPr>
      </p:pic>
      <p:pic>
        <p:nvPicPr>
          <p:cNvPr id="3" name="Рисунок 2" descr="3c39407189ac37e2b82386429e3364d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2132856"/>
            <a:ext cx="1656184" cy="1440160"/>
          </a:xfrm>
          <a:prstGeom prst="rect">
            <a:avLst/>
          </a:prstGeom>
        </p:spPr>
      </p:pic>
      <p:pic>
        <p:nvPicPr>
          <p:cNvPr id="4" name="Рисунок 3" descr="d5d71854819acfc71e8f45f33aa48750--clip-art-math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35896" y="2132856"/>
            <a:ext cx="1656184" cy="1440160"/>
          </a:xfrm>
          <a:prstGeom prst="rect">
            <a:avLst/>
          </a:prstGeom>
        </p:spPr>
      </p:pic>
      <p:pic>
        <p:nvPicPr>
          <p:cNvPr id="5" name="Рисунок 4" descr="image (2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36096" y="2132856"/>
            <a:ext cx="1656184" cy="1440160"/>
          </a:xfrm>
          <a:prstGeom prst="rect">
            <a:avLst/>
          </a:prstGeom>
        </p:spPr>
      </p:pic>
      <p:pic>
        <p:nvPicPr>
          <p:cNvPr id="6" name="Рисунок 5" descr="image (1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36296" y="2132856"/>
            <a:ext cx="1656184" cy="1440160"/>
          </a:xfrm>
          <a:prstGeom prst="rect">
            <a:avLst/>
          </a:prstGeom>
        </p:spPr>
      </p:pic>
      <p:pic>
        <p:nvPicPr>
          <p:cNvPr id="7" name="Рисунок 6" descr="99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788024" y="2636912"/>
            <a:ext cx="1332656" cy="1224136"/>
          </a:xfrm>
          <a:prstGeom prst="rect">
            <a:avLst/>
          </a:prstGeom>
        </p:spPr>
      </p:pic>
      <p:pic>
        <p:nvPicPr>
          <p:cNvPr id="8" name="Рисунок 7" descr="3c39407189ac37e2b82386429e3364d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67944" y="3933056"/>
            <a:ext cx="1440160" cy="1368152"/>
          </a:xfrm>
          <a:prstGeom prst="rect">
            <a:avLst/>
          </a:prstGeom>
        </p:spPr>
      </p:pic>
      <p:pic>
        <p:nvPicPr>
          <p:cNvPr id="9" name="Рисунок 8" descr="d5d71854819acfc71e8f45f33aa48750--clip-art-math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228184" y="2636912"/>
            <a:ext cx="1656184" cy="1224136"/>
          </a:xfrm>
          <a:prstGeom prst="rect">
            <a:avLst/>
          </a:prstGeom>
        </p:spPr>
      </p:pic>
      <p:pic>
        <p:nvPicPr>
          <p:cNvPr id="10" name="Рисунок 9" descr="image (2)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203848" y="2636912"/>
            <a:ext cx="1512168" cy="1224136"/>
          </a:xfrm>
          <a:prstGeom prst="rect">
            <a:avLst/>
          </a:prstGeom>
        </p:spPr>
      </p:pic>
      <p:pic>
        <p:nvPicPr>
          <p:cNvPr id="11" name="Рисунок 10" descr="image (1)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475656" y="2636912"/>
            <a:ext cx="1691680" cy="1224136"/>
          </a:xfrm>
          <a:prstGeom prst="rect">
            <a:avLst/>
          </a:prstGeom>
        </p:spPr>
      </p:pic>
      <p:sp>
        <p:nvSpPr>
          <p:cNvPr id="12" name="Равнобедренный треугольник 11"/>
          <p:cNvSpPr/>
          <p:nvPr/>
        </p:nvSpPr>
        <p:spPr>
          <a:xfrm rot="5400000">
            <a:off x="647564" y="5913276"/>
            <a:ext cx="555504" cy="627512"/>
          </a:xfrm>
          <a:prstGeom prst="triangle">
            <a:avLst/>
          </a:prstGeom>
          <a:solidFill>
            <a:srgbClr val="00B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403648" y="5949280"/>
            <a:ext cx="648072" cy="55436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справка 13">
            <a:hlinkClick r:id="" action="ppaction://noaction" highlightClick="1"/>
          </p:cNvPr>
          <p:cNvSpPr/>
          <p:nvPr/>
        </p:nvSpPr>
        <p:spPr>
          <a:xfrm>
            <a:off x="8244408" y="5805264"/>
            <a:ext cx="682376" cy="610368"/>
          </a:xfrm>
          <a:prstGeom prst="actionButtonHelp">
            <a:avLst/>
          </a:prstGeom>
          <a:solidFill>
            <a:srgbClr val="C000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/>
          </a:bodyPr>
          <a:lstStyle/>
          <a:p>
            <a:r>
              <a:rPr lang="ru-RU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МОЛОДЕЦ !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верила в тебя и у тебя всё получилось.</a:t>
            </a: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i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18</Words>
  <Application>Microsoft Office PowerPoint</Application>
  <PresentationFormat>Экран (4:3)</PresentationFormat>
  <Paragraphs>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 Интерактивная игра на развитие  внимание    «  Чего не стало? »</vt:lpstr>
      <vt:lpstr>Мой друг ,  предлагаю тебе проверить себя – насколько ты внимателен ?   Для этого можешь сыграть в интересную игру. Открой игру и запомни какие предметы ты увидел, нажми на треугольник –они исчезнут , досчитай до 5  и нажми на круг  ( предметы появятся , но не все) . Назови – какого предмета не хватает .  Проверь себя , правильно ли ты ответил , нажми на значок « вопросик».  Удачи , у тебя всё получиться      </vt:lpstr>
      <vt:lpstr>Слайд 3</vt:lpstr>
      <vt:lpstr>Слайд 4</vt:lpstr>
      <vt:lpstr>Слайд 5</vt:lpstr>
      <vt:lpstr>Слайд 6</vt:lpstr>
      <vt:lpstr>МОЛОДЕЦ ! Я верила в тебя и у тебя всё получилось.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54</cp:revision>
  <dcterms:created xsi:type="dcterms:W3CDTF">2019-05-06T06:27:34Z</dcterms:created>
  <dcterms:modified xsi:type="dcterms:W3CDTF">2019-10-09T14:19:58Z</dcterms:modified>
</cp:coreProperties>
</file>