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6" r:id="rId2"/>
    <p:sldId id="261" r:id="rId3"/>
    <p:sldId id="287" r:id="rId4"/>
    <p:sldId id="290" r:id="rId5"/>
    <p:sldId id="288" r:id="rId6"/>
    <p:sldId id="260" r:id="rId7"/>
    <p:sldId id="284" r:id="rId8"/>
    <p:sldId id="262" r:id="rId9"/>
    <p:sldId id="281" r:id="rId10"/>
    <p:sldId id="282" r:id="rId11"/>
    <p:sldId id="283" r:id="rId12"/>
    <p:sldId id="258" r:id="rId13"/>
    <p:sldId id="256" r:id="rId14"/>
    <p:sldId id="264" r:id="rId15"/>
    <p:sldId id="265" r:id="rId16"/>
    <p:sldId id="291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1D44F-2364-49AE-A993-3217A3C39C43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92CC8-0B86-47F5-B6FA-B3924B819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92CC8-0B86-47F5-B6FA-B3924B81916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92CC8-0B86-47F5-B6FA-B3924B81916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F57F3-AE95-4E83-9053-3B3641ADF549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6E28D-EB42-4F51-A39A-AA68B1856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ommons.wikimedia.org/wiki/File:Space_solar_power.svg?uselang=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Рабочие программы Волковой СА 2013-2014\КОСМ ЭНЕРГ\Лазеры. Гончаров\космос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54328" cy="73448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81528" cy="2376264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Космическая энергетика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Рабочие программы Волковой СА 2013-2014\КОСМ ЭНЕРГ\Лазеры. Гончаров\solar-satellite.jpg"/>
          <p:cNvPicPr>
            <a:picLocks noChangeAspect="1" noChangeArrowheads="1"/>
          </p:cNvPicPr>
          <p:nvPr/>
        </p:nvPicPr>
        <p:blipFill>
          <a:blip r:embed="rId2" cstate="print"/>
          <a:srcRect l="8802" r="9509"/>
          <a:stretch>
            <a:fillRect/>
          </a:stretch>
        </p:blipFill>
        <p:spPr bwMode="auto">
          <a:xfrm>
            <a:off x="0" y="0"/>
            <a:ext cx="9107488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Рабочие программы Волковой СА 2013-2014\КОСМ ЭНЕРГ\Лазеры. Гончаров\Space-Satell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galspace.spb.ru/orbita/20.file/7.jpg"/>
          <p:cNvPicPr/>
          <p:nvPr/>
        </p:nvPicPr>
        <p:blipFill>
          <a:blip r:embed="rId3" cstate="print"/>
          <a:srcRect b="2597"/>
          <a:stretch>
            <a:fillRect/>
          </a:stretch>
        </p:blipFill>
        <p:spPr bwMode="auto">
          <a:xfrm>
            <a:off x="395536" y="44624"/>
            <a:ext cx="835292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39552" y="5373216"/>
            <a:ext cx="82089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СВЧ-ректенн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Размах «крыльев» этих небольших диполей сопоставим с длиной волны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СВЧ-излучения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несколько сантиметров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galspace.spb.ru/orbita/20.file/7.jpg"/>
          <p:cNvPicPr/>
          <p:nvPr/>
        </p:nvPicPr>
        <p:blipFill>
          <a:blip r:embed="rId3" cstate="print"/>
          <a:srcRect b="2597"/>
          <a:stretch>
            <a:fillRect/>
          </a:stretch>
        </p:blipFill>
        <p:spPr bwMode="auto">
          <a:xfrm>
            <a:off x="395536" y="0"/>
            <a:ext cx="835292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4016"/>
            <a:ext cx="645840" cy="6669360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Рабочие программы Волковой СА 2013-2014\КОСМ ЭНЕРГ\Лазеры. Гончаров\1000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331640" y="102144"/>
            <a:ext cx="6585397" cy="671123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174632" y="845096"/>
            <a:ext cx="645840" cy="4528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174632" y="296416"/>
            <a:ext cx="645840" cy="6669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е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 и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Энергетический спутник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Рабочие программы Волковой СА 2013-2014\КОСМ ЭНЕРГ\Лазеры. Гончаров\080912-spacepower-art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0" y="1238994"/>
            <a:ext cx="9132560" cy="5142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rgbClr val="FFFF00"/>
                </a:solidFill>
              </a:rPr>
              <a:t>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хема передающей антенны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ием энергии на поверхности Земл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3999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galspace.spb.ru/orbita/20.file/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5"/>
            <a:ext cx="9143999" cy="678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alspace.spb.ru/orbita/20.file/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2009"/>
            <a:ext cx="9143999" cy="678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F:\Рабочие программы Волковой СА 2013-2014\КОСМ ЭНЕРГ\Лазеры. Гончаров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89" y="27384"/>
            <a:ext cx="9118823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3091334"/>
            <a:ext cx="9144000" cy="2785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Космическая энергия– </a:t>
            </a:r>
            <a:r>
              <a:rPr kumimoji="0" lang="ru-RU" sz="8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энергия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будущего!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upload.wikimedia.org/wikipedia/commons/thumb/c/c6/Space_solar_power.svg/220px-Space_solar_power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-27384"/>
            <a:ext cx="81724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7344" y="5184576"/>
            <a:ext cx="8697144" cy="16288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Схематическое изображение, показывающее разницу в количестве лучей, попадающих на земную солнечную станцию (слева) и на космическую (справа)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0" y="-12184"/>
            <a:ext cx="4788024" cy="689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175" y="443408"/>
            <a:ext cx="9190175" cy="572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631" y="0"/>
            <a:ext cx="50765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424936" cy="5904656"/>
          </a:xfrm>
        </p:spPr>
        <p:txBody>
          <a:bodyPr>
            <a:noAutofit/>
          </a:bodyPr>
          <a:lstStyle/>
          <a:p>
            <a:pPr algn="l"/>
            <a:r>
              <a:rPr lang="ru-RU" sz="5400" b="1" dirty="0" smtClean="0">
                <a:solidFill>
                  <a:srgbClr val="FFFF00"/>
                </a:solidFill>
                <a:latin typeface="Monotype Corsiva" pitchFamily="66" charset="0"/>
              </a:rPr>
              <a:t>Солнечная энергия - главное, только мы не умеем ею пользоваться…Только наше невежество заставляет нас пользоваться ископаемым топливом".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К.Э. Циолковский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Рабочие программы Волковой СА 2013-2014\КОСМ ЭНЕРГ\Лазеры. Гончаров\space-solar-energy-station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-1"/>
            <a:ext cx="9144000" cy="6069027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68312" y="6183025"/>
            <a:ext cx="82801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технологии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Рабочие программы Волковой СА 2013-2014\КОСМ ЭНЕРГ\Лазеры. Гончаров\space-solar-energy-station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069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7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galspace.spb.ru/orbita/20.file/5.jpg"/>
          <p:cNvPicPr/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79512" y="144016"/>
            <a:ext cx="8748464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6016426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Космическая солнечная станция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82495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Фотоэлемент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Рабочие программы Волковой СА 2013-2014\КОСМ ЭНЕРГ\Лазеры. Гончаров\pvprinci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3" y="1556792"/>
            <a:ext cx="9082061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83</Words>
  <Application>Microsoft Office PowerPoint</Application>
  <PresentationFormat>Экран (4:3)</PresentationFormat>
  <Paragraphs>15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Космическая энергетика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 х е м а  п е р е д а ч и </vt:lpstr>
      <vt:lpstr>Энергетический спутник</vt:lpstr>
      <vt:lpstr> Схема передающей антенны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803270</dc:creator>
  <cp:lastModifiedBy>803270</cp:lastModifiedBy>
  <cp:revision>70</cp:revision>
  <dcterms:created xsi:type="dcterms:W3CDTF">2017-03-19T20:29:16Z</dcterms:created>
  <dcterms:modified xsi:type="dcterms:W3CDTF">2017-03-24T22:07:28Z</dcterms:modified>
</cp:coreProperties>
</file>