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7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11EB9-98D5-4A07-9E05-C57CD78BDF58}" type="datetimeFigureOut">
              <a:rPr lang="ru-RU" smtClean="0"/>
              <a:pPr/>
              <a:t>21.10.2019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FFBB2-7349-4333-B2FC-1318B7A706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11EB9-98D5-4A07-9E05-C57CD78BDF58}" type="datetimeFigureOut">
              <a:rPr lang="ru-RU" smtClean="0"/>
              <a:pPr/>
              <a:t>21.10.2019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FFBB2-7349-4333-B2FC-1318B7A706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11EB9-98D5-4A07-9E05-C57CD78BDF58}" type="datetimeFigureOut">
              <a:rPr lang="ru-RU" smtClean="0"/>
              <a:pPr/>
              <a:t>21.10.2019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FFBB2-7349-4333-B2FC-1318B7A706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11EB9-98D5-4A07-9E05-C57CD78BDF58}" type="datetimeFigureOut">
              <a:rPr lang="ru-RU" smtClean="0"/>
              <a:pPr/>
              <a:t>21.10.2019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FFBB2-7349-4333-B2FC-1318B7A706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11EB9-98D5-4A07-9E05-C57CD78BDF58}" type="datetimeFigureOut">
              <a:rPr lang="ru-RU" smtClean="0"/>
              <a:pPr/>
              <a:t>21.10.2019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FFBB2-7349-4333-B2FC-1318B7A706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11EB9-98D5-4A07-9E05-C57CD78BDF58}" type="datetimeFigureOut">
              <a:rPr lang="ru-RU" smtClean="0"/>
              <a:pPr/>
              <a:t>21.10.2019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FFBB2-7349-4333-B2FC-1318B7A706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11EB9-98D5-4A07-9E05-C57CD78BDF58}" type="datetimeFigureOut">
              <a:rPr lang="ru-RU" smtClean="0"/>
              <a:pPr/>
              <a:t>21.10.2019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FFBB2-7349-4333-B2FC-1318B7A706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11EB9-98D5-4A07-9E05-C57CD78BDF58}" type="datetimeFigureOut">
              <a:rPr lang="ru-RU" smtClean="0"/>
              <a:pPr/>
              <a:t>21.10.2019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FFBB2-7349-4333-B2FC-1318B7A706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11EB9-98D5-4A07-9E05-C57CD78BDF58}" type="datetimeFigureOut">
              <a:rPr lang="ru-RU" smtClean="0"/>
              <a:pPr/>
              <a:t>21.10.2019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FFBB2-7349-4333-B2FC-1318B7A706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11EB9-98D5-4A07-9E05-C57CD78BDF58}" type="datetimeFigureOut">
              <a:rPr lang="ru-RU" smtClean="0"/>
              <a:pPr/>
              <a:t>21.10.2019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FFBB2-7349-4333-B2FC-1318B7A706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11EB9-98D5-4A07-9E05-C57CD78BDF58}" type="datetimeFigureOut">
              <a:rPr lang="ru-RU" smtClean="0"/>
              <a:pPr/>
              <a:t>21.10.2019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FFBB2-7349-4333-B2FC-1318B7A706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F11EB9-98D5-4A07-9E05-C57CD78BDF58}" type="datetimeFigureOut">
              <a:rPr lang="ru-RU" smtClean="0"/>
              <a:pPr/>
              <a:t>21.10.2019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8FFBB2-7349-4333-B2FC-1318B7A706E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https://chebo.biz/wp-content/auploads/428836/allergiya_rybu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697591" y="0"/>
            <a:ext cx="594624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chemeClr val="bg1"/>
                </a:solidFill>
              </a:rPr>
              <a:t>О пользе рыбных блюд</a:t>
            </a:r>
            <a:endParaRPr lang="ru-RU" sz="4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071934" y="3589357"/>
            <a:ext cx="4614866" cy="2697163"/>
          </a:xfrm>
        </p:spPr>
        <p:txBody>
          <a:bodyPr/>
          <a:lstStyle/>
          <a:p>
            <a:r>
              <a:rPr lang="ru-RU" dirty="0"/>
              <a:t>Витамин есть В12,</a:t>
            </a:r>
            <a:br>
              <a:rPr lang="ru-RU" dirty="0"/>
            </a:br>
            <a:r>
              <a:rPr lang="ru-RU" dirty="0"/>
              <a:t>Если рыбою питаться,</a:t>
            </a:r>
            <a:br>
              <a:rPr lang="ru-RU" dirty="0"/>
            </a:br>
            <a:r>
              <a:rPr lang="ru-RU" dirty="0"/>
              <a:t>Будет без сомнения</a:t>
            </a:r>
            <a:br>
              <a:rPr lang="ru-RU" dirty="0"/>
            </a:br>
            <a:r>
              <a:rPr lang="ru-RU" dirty="0"/>
              <a:t>Отличное кровоснабжение.</a:t>
            </a:r>
          </a:p>
        </p:txBody>
      </p:sp>
      <p:pic>
        <p:nvPicPr>
          <p:cNvPr id="22530" name="Picture 2" descr="https://www.women-info.com/en/wp-content/uploads/2016/04/Vitamin-B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08935" y="201177"/>
            <a:ext cx="2714650" cy="3480321"/>
          </a:xfrm>
          <a:prstGeom prst="rect">
            <a:avLst/>
          </a:prstGeom>
          <a:noFill/>
        </p:spPr>
      </p:pic>
      <p:pic>
        <p:nvPicPr>
          <p:cNvPr id="22532" name="Picture 4" descr="http://zefirkadolls.ru/static/img/0000/0001/7454/17454094.ft7dus24ju.900x100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857232"/>
            <a:ext cx="3315468" cy="50006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86314" y="2786058"/>
            <a:ext cx="4143404" cy="4071942"/>
          </a:xfrm>
        </p:spPr>
        <p:txBody>
          <a:bodyPr>
            <a:normAutofit fontScale="92500"/>
          </a:bodyPr>
          <a:lstStyle/>
          <a:p>
            <a:r>
              <a:rPr lang="ru-RU" dirty="0"/>
              <a:t>Есть особый витамин,</a:t>
            </a:r>
            <a:br>
              <a:rPr lang="ru-RU" dirty="0"/>
            </a:br>
            <a:r>
              <a:rPr lang="ru-RU" dirty="0"/>
              <a:t>Детям он необходим.</a:t>
            </a:r>
            <a:br>
              <a:rPr lang="ru-RU" dirty="0"/>
            </a:br>
            <a:r>
              <a:rPr lang="ru-RU" dirty="0"/>
              <a:t>Чтобы ранки заживали,</a:t>
            </a:r>
            <a:br>
              <a:rPr lang="ru-RU" dirty="0"/>
            </a:br>
            <a:r>
              <a:rPr lang="ru-RU" dirty="0"/>
              <a:t>Чтобы вы не унывали.</a:t>
            </a:r>
            <a:br>
              <a:rPr lang="ru-RU" dirty="0"/>
            </a:br>
            <a:r>
              <a:rPr lang="ru-RU" dirty="0"/>
              <a:t>Маму нужно слушать,</a:t>
            </a:r>
            <a:br>
              <a:rPr lang="ru-RU" dirty="0"/>
            </a:br>
            <a:r>
              <a:rPr lang="ru-RU" dirty="0"/>
              <a:t>Рыбку нужно кушать.</a:t>
            </a:r>
          </a:p>
        </p:txBody>
      </p:sp>
      <p:pic>
        <p:nvPicPr>
          <p:cNvPr id="23554" name="Picture 2" descr="https://hudey.net/uploads/images/3b/8d/ce/3b8dce60-bd75-4815-a01c-c3240b1be450_840x0_resiz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57884" y="0"/>
            <a:ext cx="2857520" cy="2857520"/>
          </a:xfrm>
          <a:prstGeom prst="rect">
            <a:avLst/>
          </a:prstGeom>
          <a:noFill/>
        </p:spPr>
      </p:pic>
      <p:pic>
        <p:nvPicPr>
          <p:cNvPr id="23556" name="Picture 4" descr="https://mtdata.ru/u30/photo4F21/20671013840-0/origina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7688" y="1428737"/>
            <a:ext cx="4381531" cy="32861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71802" y="4143380"/>
            <a:ext cx="6072198" cy="2571744"/>
          </a:xfrm>
        </p:spPr>
        <p:txBody>
          <a:bodyPr>
            <a:normAutofit fontScale="92500" lnSpcReduction="10000"/>
          </a:bodyPr>
          <a:lstStyle/>
          <a:p>
            <a:r>
              <a:rPr lang="ru-RU" dirty="0"/>
              <a:t>А для крепких для костей,</a:t>
            </a:r>
            <a:br>
              <a:rPr lang="ru-RU" dirty="0"/>
            </a:br>
            <a:r>
              <a:rPr lang="ru-RU" dirty="0"/>
              <a:t>Очень важен для детей</a:t>
            </a:r>
            <a:br>
              <a:rPr lang="ru-RU" dirty="0"/>
            </a:br>
            <a:r>
              <a:rPr lang="ru-RU" dirty="0"/>
              <a:t>Витамин с названьем D</a:t>
            </a:r>
            <a:br>
              <a:rPr lang="ru-RU" dirty="0"/>
            </a:br>
            <a:r>
              <a:rPr lang="ru-RU" dirty="0"/>
              <a:t>Поможет сильным стать тебе.</a:t>
            </a:r>
            <a:br>
              <a:rPr lang="ru-RU" dirty="0"/>
            </a:br>
            <a:r>
              <a:rPr lang="ru-RU" dirty="0"/>
              <a:t>Кушай рыбные котлеты,</a:t>
            </a:r>
            <a:br>
              <a:rPr lang="ru-RU" dirty="0"/>
            </a:br>
            <a:r>
              <a:rPr lang="ru-RU" dirty="0"/>
              <a:t>Станешь силачом – атлетом!</a:t>
            </a:r>
          </a:p>
        </p:txBody>
      </p:sp>
      <p:pic>
        <p:nvPicPr>
          <p:cNvPr id="24578" name="Picture 2" descr="https://znaniyapolza.ru/wp-content/uploads/2017/09/vtoraya-vitaminyi.jpg"/>
          <p:cNvPicPr>
            <a:picLocks noChangeAspect="1" noChangeArrowheads="1"/>
          </p:cNvPicPr>
          <p:nvPr/>
        </p:nvPicPr>
        <p:blipFill>
          <a:blip r:embed="rId2"/>
          <a:srcRect l="79376" t="4687" r="1249" b="43750"/>
          <a:stretch>
            <a:fillRect/>
          </a:stretch>
        </p:blipFill>
        <p:spPr bwMode="auto">
          <a:xfrm>
            <a:off x="6048388" y="214290"/>
            <a:ext cx="2617228" cy="2786082"/>
          </a:xfrm>
          <a:prstGeom prst="rect">
            <a:avLst/>
          </a:prstGeom>
          <a:noFill/>
        </p:spPr>
      </p:pic>
      <p:pic>
        <p:nvPicPr>
          <p:cNvPr id="24580" name="Picture 4" descr="https://www.understandingboys.com.au/wp-content/uploads/2017/11/post/iStock-48875488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285728"/>
            <a:ext cx="5425699" cy="37147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071934" y="2714620"/>
            <a:ext cx="4786346" cy="3929090"/>
          </a:xfrm>
        </p:spPr>
        <p:txBody>
          <a:bodyPr>
            <a:normAutofit fontScale="92500"/>
          </a:bodyPr>
          <a:lstStyle/>
          <a:p>
            <a:r>
              <a:rPr lang="ru-RU" dirty="0"/>
              <a:t>Хочу я с вами поделиться,</a:t>
            </a:r>
            <a:br>
              <a:rPr lang="ru-RU" dirty="0"/>
            </a:br>
            <a:r>
              <a:rPr lang="ru-RU" dirty="0"/>
              <a:t>На отлично чтоб учиться.</a:t>
            </a:r>
            <a:br>
              <a:rPr lang="ru-RU" dirty="0"/>
            </a:br>
            <a:r>
              <a:rPr lang="ru-RU" dirty="0"/>
              <a:t>Фосфор нужен всем ребятам,</a:t>
            </a:r>
            <a:br>
              <a:rPr lang="ru-RU" dirty="0"/>
            </a:br>
            <a:r>
              <a:rPr lang="ru-RU" dirty="0"/>
              <a:t>И конечно же зверятам.</a:t>
            </a:r>
            <a:br>
              <a:rPr lang="ru-RU" dirty="0"/>
            </a:br>
            <a:r>
              <a:rPr lang="ru-RU" dirty="0"/>
              <a:t>Рыбу кушай обязательно,</a:t>
            </a:r>
            <a:br>
              <a:rPr lang="ru-RU" dirty="0"/>
            </a:br>
            <a:r>
              <a:rPr lang="ru-RU" dirty="0"/>
              <a:t>Будешь умным и внимательным.</a:t>
            </a:r>
          </a:p>
        </p:txBody>
      </p:sp>
      <p:pic>
        <p:nvPicPr>
          <p:cNvPr id="25602" name="Picture 2" descr="https://i.pinimg.com/736x/55/85/f7/5585f7de6cf3daa7311c359e664555e8--p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24550" y="285728"/>
            <a:ext cx="2143140" cy="2143140"/>
          </a:xfrm>
          <a:prstGeom prst="rect">
            <a:avLst/>
          </a:prstGeom>
          <a:noFill/>
        </p:spPr>
      </p:pic>
      <p:pic>
        <p:nvPicPr>
          <p:cNvPr id="25604" name="Picture 4" descr="http://2.bp.blogspot.com/-5s9ROtCX8m0/UzuUbopqUOI/AAAAAAAABJo/eHxQEudt1N8/w1200-h630-p-k-no-nu/0006-008-Mezhdunarodnyj-den-detskoj-knigi-otmechaetsja-2-aprelja-v-den-rozhdenija.jpg"/>
          <p:cNvPicPr>
            <a:picLocks noChangeAspect="1" noChangeArrowheads="1"/>
          </p:cNvPicPr>
          <p:nvPr/>
        </p:nvPicPr>
        <p:blipFill>
          <a:blip r:embed="rId3"/>
          <a:srcRect l="21000" r="16750"/>
          <a:stretch>
            <a:fillRect/>
          </a:stretch>
        </p:blipFill>
        <p:spPr bwMode="auto">
          <a:xfrm>
            <a:off x="357158" y="1354746"/>
            <a:ext cx="3643338" cy="307267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plainsdairy.com/wp-content/uploads/2019/02/28338837_m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" y="398755"/>
            <a:ext cx="9144000" cy="610207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https://sm-news.ru/wp-content/uploads/2018/05/f3b5b81f9073552e36150a702f74fa0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https://cache3.youla.io/files/images/780_780/5c/ed/5ced8fb9c3bdd28ec64022c9.jpg"/>
          <p:cNvPicPr>
            <a:picLocks noChangeAspect="1" noChangeArrowheads="1"/>
          </p:cNvPicPr>
          <p:nvPr/>
        </p:nvPicPr>
        <p:blipFill>
          <a:blip r:embed="rId2"/>
          <a:srcRect t="12500"/>
          <a:stretch>
            <a:fillRect/>
          </a:stretch>
        </p:blipFill>
        <p:spPr bwMode="auto">
          <a:xfrm>
            <a:off x="-1" y="0"/>
            <a:ext cx="9144001" cy="685800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Picture 2" descr="https://s1.1zoom.ru/big3/907/Trucks_Roads_Red_Motion_45760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8434" name="Picture 2" descr="https://findesk.ru/upload/iblock/90e/90e0495500c20fd43f5c5bb9c4c2aa1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9458" name="Picture 2" descr="https://avatars.mds.yandex.net/get-pdb/34158/af717ebb-289d-4308-b4c2-9f8759831fa1/s1200?webp=fals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57166"/>
            <a:ext cx="9144000" cy="60007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57620" y="2928934"/>
            <a:ext cx="4829180" cy="3429024"/>
          </a:xfrm>
        </p:spPr>
        <p:txBody>
          <a:bodyPr>
            <a:normAutofit fontScale="92500"/>
          </a:bodyPr>
          <a:lstStyle/>
          <a:p>
            <a:r>
              <a:rPr lang="ru-RU" dirty="0"/>
              <a:t>Витамин есть в рыбе А,</a:t>
            </a:r>
            <a:br>
              <a:rPr lang="ru-RU" dirty="0"/>
            </a:br>
            <a:r>
              <a:rPr lang="ru-RU" dirty="0"/>
              <a:t>Он полезен для тебя.</a:t>
            </a:r>
            <a:br>
              <a:rPr lang="ru-RU" dirty="0"/>
            </a:br>
            <a:r>
              <a:rPr lang="ru-RU" dirty="0"/>
              <a:t>Если рыбку ты жуешь,</a:t>
            </a:r>
            <a:br>
              <a:rPr lang="ru-RU" dirty="0"/>
            </a:br>
            <a:r>
              <a:rPr lang="ru-RU" dirty="0"/>
              <a:t>Непременно подрастешь.</a:t>
            </a:r>
            <a:br>
              <a:rPr lang="ru-RU" dirty="0"/>
            </a:br>
            <a:r>
              <a:rPr lang="ru-RU" dirty="0"/>
              <a:t>Будешь видеть все отлично,</a:t>
            </a:r>
            <a:br>
              <a:rPr lang="ru-RU" dirty="0"/>
            </a:br>
            <a:r>
              <a:rPr lang="ru-RU" dirty="0"/>
              <a:t>Я проверил это лично!</a:t>
            </a:r>
          </a:p>
        </p:txBody>
      </p:sp>
      <p:pic>
        <p:nvPicPr>
          <p:cNvPr id="20482" name="Picture 2" descr="https://i2.wp.com/academr.ru/wp-content/uploads/2018/01/erken-ergenlik-buyume-geriligiyle-sonuclanabilirbadf7956360ee59383b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571480"/>
            <a:ext cx="3765539" cy="5643602"/>
          </a:xfrm>
          <a:prstGeom prst="rect">
            <a:avLst/>
          </a:prstGeom>
          <a:noFill/>
        </p:spPr>
      </p:pic>
      <p:pic>
        <p:nvPicPr>
          <p:cNvPr id="20486" name="Picture 6" descr="https://manikyres.ru/wp-content/uploads/2019/03/post_59f0d536647e9-768x76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43504" y="357166"/>
            <a:ext cx="2428892" cy="2428892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7000892" y="2357430"/>
            <a:ext cx="451584" cy="31222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1506" name="Picture 2" descr="http://presentway.com/wp-content/uploads/2015/06/vit-b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57884" y="71414"/>
            <a:ext cx="2643206" cy="2643206"/>
          </a:xfrm>
          <a:prstGeom prst="rect">
            <a:avLst/>
          </a:prstGeom>
          <a:noFill/>
        </p:spPr>
      </p:pic>
      <p:pic>
        <p:nvPicPr>
          <p:cNvPr id="21508" name="Picture 4" descr="https://avatars.mds.yandex.net/get-pdb/202366/bedf66e5-2e58-4b63-afe1-44ae8a789506/s1200"/>
          <p:cNvPicPr>
            <a:picLocks noChangeAspect="1" noChangeArrowheads="1"/>
          </p:cNvPicPr>
          <p:nvPr/>
        </p:nvPicPr>
        <p:blipFill>
          <a:blip r:embed="rId3"/>
          <a:srcRect l="27490"/>
          <a:stretch>
            <a:fillRect/>
          </a:stretch>
        </p:blipFill>
        <p:spPr bwMode="auto">
          <a:xfrm>
            <a:off x="285720" y="928671"/>
            <a:ext cx="4277649" cy="392909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00562" y="2500306"/>
            <a:ext cx="4429156" cy="4357694"/>
          </a:xfrm>
        </p:spPr>
        <p:txBody>
          <a:bodyPr>
            <a:normAutofit fontScale="92500" lnSpcReduction="10000"/>
          </a:bodyPr>
          <a:lstStyle/>
          <a:p>
            <a:r>
              <a:rPr lang="ru-RU" dirty="0"/>
              <a:t>Для сердца всем необходим</a:t>
            </a:r>
            <a:br>
              <a:rPr lang="ru-RU" dirty="0"/>
            </a:br>
            <a:r>
              <a:rPr lang="ru-RU" dirty="0"/>
              <a:t>Очень важный витамин.</a:t>
            </a:r>
            <a:br>
              <a:rPr lang="ru-RU" dirty="0"/>
            </a:br>
            <a:r>
              <a:rPr lang="ru-RU" dirty="0"/>
              <a:t>Называется В6,</a:t>
            </a:r>
            <a:br>
              <a:rPr lang="ru-RU" dirty="0"/>
            </a:br>
            <a:r>
              <a:rPr lang="ru-RU" dirty="0"/>
              <a:t>В рыбе он конечно есть.</a:t>
            </a:r>
            <a:br>
              <a:rPr lang="ru-RU" dirty="0"/>
            </a:br>
            <a:r>
              <a:rPr lang="ru-RU" dirty="0"/>
              <a:t>Рыбу кушайте, ребятки,</a:t>
            </a:r>
            <a:br>
              <a:rPr lang="ru-RU" dirty="0"/>
            </a:br>
            <a:r>
              <a:rPr lang="ru-RU" dirty="0"/>
              <a:t>Будут нервы все в порядке.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87</TotalTime>
  <Words>34</Words>
  <Application>Microsoft Office PowerPoint</Application>
  <PresentationFormat>Экран (4:3)</PresentationFormat>
  <Paragraphs>7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Пользователь</cp:lastModifiedBy>
  <cp:revision>10</cp:revision>
  <dcterms:created xsi:type="dcterms:W3CDTF">2019-09-25T14:44:14Z</dcterms:created>
  <dcterms:modified xsi:type="dcterms:W3CDTF">2019-10-21T15:00:03Z</dcterms:modified>
</cp:coreProperties>
</file>