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DE8D6-A1E8-4075-AA6F-B94BD6BBD79A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8A430-700C-43A3-840E-72531997B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761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DE8D6-A1E8-4075-AA6F-B94BD6BBD79A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8A430-700C-43A3-840E-72531997B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09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DE8D6-A1E8-4075-AA6F-B94BD6BBD79A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8A430-700C-43A3-840E-72531997B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776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DE8D6-A1E8-4075-AA6F-B94BD6BBD79A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8A430-700C-43A3-840E-72531997B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964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DE8D6-A1E8-4075-AA6F-B94BD6BBD79A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8A430-700C-43A3-840E-72531997B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727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DE8D6-A1E8-4075-AA6F-B94BD6BBD79A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8A430-700C-43A3-840E-72531997B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522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DE8D6-A1E8-4075-AA6F-B94BD6BBD79A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8A430-700C-43A3-840E-72531997B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08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DE8D6-A1E8-4075-AA6F-B94BD6BBD79A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8A430-700C-43A3-840E-72531997B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179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DE8D6-A1E8-4075-AA6F-B94BD6BBD79A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8A430-700C-43A3-840E-72531997B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278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DE8D6-A1E8-4075-AA6F-B94BD6BBD79A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8A430-700C-43A3-840E-72531997B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602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DE8D6-A1E8-4075-AA6F-B94BD6BBD79A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8A430-700C-43A3-840E-72531997B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729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DE8D6-A1E8-4075-AA6F-B94BD6BBD79A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8A430-700C-43A3-840E-72531997B7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697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лана\Desktop\5___\126 фоны для презентаций\4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1618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1 конкурс - Картинка 8495/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15589"/>
            <a:ext cx="1656184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1 конкурс - Картинка 8495/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00264" y="467989"/>
            <a:ext cx="1431776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1 конкурс - Картинка 8495/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96" y="85087"/>
            <a:ext cx="1656184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1 конкурс - Картинка 8495/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59968" y="2173319"/>
            <a:ext cx="1656184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1 конкурс - Картинка 8495/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45102" flipH="1">
            <a:off x="5300178" y="3251001"/>
            <a:ext cx="1656184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1 конкурс - Картинка 8495/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9164" flipH="1">
            <a:off x="6609076" y="1333898"/>
            <a:ext cx="1656184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1 конкурс - Картинка 8495/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7509" flipH="1">
            <a:off x="4955763" y="-141394"/>
            <a:ext cx="1656184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1 конкурс - Картинка 8495/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9003" flipH="1">
            <a:off x="5075662" y="1599125"/>
            <a:ext cx="1656184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1 конкурс - Картинка 8495/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23441" flipH="1">
            <a:off x="3500264" y="3217435"/>
            <a:ext cx="1656184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1 конкурс - Картинка 8495/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16019" flipH="1">
            <a:off x="3500263" y="4867139"/>
            <a:ext cx="1656184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1 конкурс - Картинка 8495/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43085" flipH="1">
            <a:off x="1935121" y="4077073"/>
            <a:ext cx="1656184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1 конкурс - Картинка 8495/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954716" flipH="1">
            <a:off x="7051576" y="3813186"/>
            <a:ext cx="1656184" cy="20882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450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лейкаст &quot;МОЯ ДОЧЕНЬКА АРИНОЧКА!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287704" y="1293168"/>
            <a:ext cx="38964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Найди весенние месяцы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7704" y="2348880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ИЮНЬ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2533546"/>
            <a:ext cx="744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МАРТ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48768" y="3039588"/>
            <a:ext cx="66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МАЙ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41019" y="2870612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ИЮНЬ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88971" y="4365104"/>
            <a:ext cx="955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ЯНВАРЬ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72200" y="3566410"/>
            <a:ext cx="954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АПРЕЛЬ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32921" y="3605253"/>
            <a:ext cx="1085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ФЕВРАЛЬ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73455" y="2183860"/>
            <a:ext cx="1167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СЕНТЯБРЬ</a:t>
            </a: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002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7037E-6 L -0.15885 0.408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51" y="20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7.40741E-7 L -0.2592 0.2576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69" y="12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59259E-6 L 0.49705 0.3240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44" y="16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лейкаст &quot;МОЯ ДОЧЕНЬКА АРИНОЧКА!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475656" y="1700808"/>
            <a:ext cx="1054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СУББОТА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32040" y="3244334"/>
            <a:ext cx="1099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ВТОРНИК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30345" y="3418114"/>
            <a:ext cx="11416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ПЯТНИЦА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2348880"/>
            <a:ext cx="9912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ЧЕТВЕРГ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25264" y="2512578"/>
            <a:ext cx="16764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ПОНЕДЕЛЬНИК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07249" y="4088165"/>
            <a:ext cx="1551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ВОСКРЕСЕНЬЕ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37361" y="4088165"/>
            <a:ext cx="966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СРЕДА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30624" y="1561438"/>
            <a:ext cx="457200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263404" y="2467239"/>
            <a:ext cx="457200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380312" y="3809425"/>
            <a:ext cx="457200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265111" y="3140981"/>
            <a:ext cx="457200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025806" y="2154791"/>
            <a:ext cx="457200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272004" y="3244334"/>
            <a:ext cx="457200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086012" y="3948795"/>
            <a:ext cx="457200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21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лейкаст &quot;МОЯ ДОЧЕНЬКА АРИНОЧКА!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987824" y="1196752"/>
            <a:ext cx="27398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Найди лишнее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2420888"/>
            <a:ext cx="11219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Осень</a:t>
            </a:r>
            <a:endParaRPr lang="ru-RU" sz="2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29333" y="2858933"/>
            <a:ext cx="9404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Зима</a:t>
            </a:r>
            <a:endParaRPr lang="ru-RU" sz="2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2420888"/>
            <a:ext cx="994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Март</a:t>
            </a:r>
            <a:endParaRPr lang="ru-RU" sz="2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40152" y="2858933"/>
            <a:ext cx="11008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Весна</a:t>
            </a:r>
            <a:endParaRPr lang="ru-RU" sz="2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99515" y="3264737"/>
            <a:ext cx="9164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Лето</a:t>
            </a:r>
            <a:endParaRPr lang="ru-RU" sz="2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2577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ветлана\Desktop\5___\126 фоны для презентаций\4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8" y="2169"/>
            <a:ext cx="911618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12-конечная звезда 2"/>
          <p:cNvSpPr/>
          <p:nvPr/>
        </p:nvSpPr>
        <p:spPr>
          <a:xfrm rot="436429">
            <a:off x="2513610" y="912251"/>
            <a:ext cx="5168138" cy="4150494"/>
          </a:xfrm>
          <a:prstGeom prst="star12">
            <a:avLst>
              <a:gd name="adj" fmla="val 25946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чёрных майках,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707904" y="2230840"/>
            <a:ext cx="29509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В чёрных </a:t>
            </a:r>
            <a:r>
              <a:rPr lang="ru-RU" dirty="0" smtClean="0">
                <a:solidFill>
                  <a:srgbClr val="00B0F0"/>
                </a:solidFill>
              </a:rPr>
              <a:t>фраках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В белых </a:t>
            </a:r>
            <a:r>
              <a:rPr lang="ru-RU" dirty="0" smtClean="0">
                <a:solidFill>
                  <a:srgbClr val="00B0F0"/>
                </a:solidFill>
              </a:rPr>
              <a:t>майках</a:t>
            </a:r>
            <a:r>
              <a:rPr lang="ru-RU" dirty="0">
                <a:solidFill>
                  <a:srgbClr val="00B0F0"/>
                </a:solidFill>
              </a:rPr>
              <a:t> </a:t>
            </a:r>
            <a:r>
              <a:rPr lang="ru-RU" dirty="0" smtClean="0">
                <a:solidFill>
                  <a:srgbClr val="00B0F0"/>
                </a:solidFill>
              </a:rPr>
              <a:t>круглый год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Ходит удивительный народ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379612" y="2230840"/>
            <a:ext cx="34361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У этого зверя огромный рост,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Сзади у зверя маленький хвост.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Спереди зверя хвостик большой,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Кто же это? Кто он такой?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92248" y="2387333"/>
            <a:ext cx="36108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Среди снегов и льда не голодает,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За рыбой в холодную воду ныряет.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Густая белая шерсть спасает.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От морозов согревает</a:t>
            </a:r>
            <a:endParaRPr lang="ru-RU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592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6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9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path" presetSubtype="0" repeatCount="500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7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87</Words>
  <Application>Microsoft Office PowerPoint</Application>
  <PresentationFormat>Экран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5</cp:revision>
  <dcterms:created xsi:type="dcterms:W3CDTF">2015-01-21T11:14:01Z</dcterms:created>
  <dcterms:modified xsi:type="dcterms:W3CDTF">2015-01-21T12:06:30Z</dcterms:modified>
</cp:coreProperties>
</file>