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0" r:id="rId5"/>
    <p:sldId id="274" r:id="rId6"/>
    <p:sldId id="259" r:id="rId7"/>
    <p:sldId id="260" r:id="rId8"/>
    <p:sldId id="261" r:id="rId9"/>
    <p:sldId id="262" r:id="rId10"/>
    <p:sldId id="263" r:id="rId11"/>
    <p:sldId id="279" r:id="rId12"/>
    <p:sldId id="275" r:id="rId13"/>
    <p:sldId id="276" r:id="rId14"/>
    <p:sldId id="264" r:id="rId15"/>
    <p:sldId id="265" r:id="rId16"/>
    <p:sldId id="277" r:id="rId17"/>
    <p:sldId id="266" r:id="rId18"/>
    <p:sldId id="278" r:id="rId19"/>
    <p:sldId id="267" r:id="rId20"/>
    <p:sldId id="268" r:id="rId21"/>
    <p:sldId id="269" r:id="rId22"/>
    <p:sldId id="272" r:id="rId23"/>
    <p:sldId id="28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Итоговый фотоотчет 2017-2018г.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Младшая группа № 10 «Непоседы»</a:t>
            </a:r>
          </a:p>
          <a:p>
            <a:r>
              <a:rPr lang="ru-RU" dirty="0" smtClean="0"/>
              <a:t>Воспитатели: </a:t>
            </a:r>
            <a:r>
              <a:rPr lang="ru-RU" dirty="0" err="1" smtClean="0"/>
              <a:t>Шокот</a:t>
            </a:r>
            <a:r>
              <a:rPr lang="ru-RU" dirty="0" smtClean="0"/>
              <a:t> Н.Б.</a:t>
            </a:r>
          </a:p>
          <a:p>
            <a:r>
              <a:rPr lang="ru-RU" dirty="0" smtClean="0"/>
              <a:t>                                      </a:t>
            </a:r>
            <a:r>
              <a:rPr lang="ru-RU" dirty="0" err="1" smtClean="0"/>
              <a:t>Шуршилина</a:t>
            </a:r>
            <a:r>
              <a:rPr lang="ru-RU" dirty="0" smtClean="0"/>
              <a:t> Е.В.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1752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радуга\Desktop\фото 2017-18\Шуршилина работа\2017-2018\из вотсапа\IMG-20171221-WA00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708920"/>
            <a:ext cx="2841780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радуга\Desktop\фото 2017-18\Шуршилина работа\2017-2018\из вотсапа\IMG-20171221-WA00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2210" y="404664"/>
            <a:ext cx="2841780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радуга\Desktop\фото 2017-18\Шуршилина работа\2017-2018\из вотсапа\IMG-20171221-WA000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5748" y="1649760"/>
            <a:ext cx="2841780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6491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радуга\Desktop\фото 2017-18\IMG_20180411_0925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3528392" cy="4704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C:\Users\радуга\Desktop\фото 2017-18\IMG_20180411_0929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9325" y="188640"/>
            <a:ext cx="3075806" cy="410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C:\Users\радуга\Desktop\фото 2017-18\IMG_20180411_09295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3676" y="3212976"/>
            <a:ext cx="2625756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04847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радуга\Desktop\фото 2017-18\Шуршилина работа\2017-2018\IMG_20171124_1448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005" y="332656"/>
            <a:ext cx="4128459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радуга\Desktop\фото 2017-18\Шуршилина работа\2017-2018\IMG_20171204_12490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1005" y="3573016"/>
            <a:ext cx="4675216" cy="2961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радуга\Desktop\фото 2017-18\Шуршилина работа\2017-2018\IMG_20171220_09502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7984" y="332656"/>
            <a:ext cx="4605391" cy="2470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C:\Users\радуга\Desktop\фото 2017-18\Шуршилина работа\2017-2018\IMG_20171220_095033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16102" y="3173152"/>
            <a:ext cx="4222391" cy="2776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18738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радуга\Desktop\фото 2017-18\Шуршилина работа\2017-2018\IMG_20180129_10224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88641"/>
            <a:ext cx="4176464" cy="4164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радуга\Desktop\фото 2017-18\Шуршилина работа\2017-2018\IMG_20180129_1023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7015" y="188640"/>
            <a:ext cx="4371951" cy="5829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Users\радуга\Desktop\фото 2017-18\Шуршилина работа\2017-2018\IMG_20180129_163317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7768" y="4476328"/>
            <a:ext cx="4283968" cy="1949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29327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радуга\Desktop\фото 2017-18\Шуршилина работа\2017-2018\из вотсапа\IMG-20180110-WA0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4245936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радуга\Desktop\фото 2017-18\Шуршилина работа\2017-2018\из вотсапа\IMG-20180110-WA000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59695"/>
            <a:ext cx="4245936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4580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радуга\Desktop\фото 2017-18\Шуршилина работа\2017-2018\из вотсапа\IMG-20180302-WA00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4227934" cy="5637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радуга\Desktop\фото 2017-18\Шуршилина работа\2017-2018\из вотсапа\IMG-20180305-WA001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116632"/>
            <a:ext cx="3528392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радуга\Desktop\фото 2017-18\Шуршилина работа\2017-2018\из вотсапа\IMG-20180302-WA0007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5739689" y="3437311"/>
            <a:ext cx="2266887" cy="4170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1000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радуга\Desktop\фото 2017-18\Шуршилина работа\2017-2018\IMG_20180213_1120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4083918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радуга\Desktop\фото 2017-18\Шуршилина работа\2017-2018\IMG_20180213_1120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545299"/>
            <a:ext cx="4104456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07342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радуга\Desktop\фото 2017-18\Шуршилина работа\2017-2018\из вотсапа\IMG-20180330-WA00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245936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радуга\Desktop\фото 2017-18\Шуршилина работа\2017-2018\из вотсапа\IMG-20180330-WA00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3432" y="177697"/>
            <a:ext cx="4229202" cy="5638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34698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радуга\Desktop\фото 2017-18\Шуршилина работа\2017-2018\IMG_20180227_11245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4659982" cy="6213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радуга\Desktop\фото 2017-18\Шуршилина работа\2017-2018\IMG_20180227_1123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6756" y="283371"/>
            <a:ext cx="3838173" cy="2878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C:\Users\радуга\Desktop\фото 2017-18\Шуршилина работа\2017-2018\IMG_20180227_11244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51666" y="3432394"/>
            <a:ext cx="3168352" cy="3067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80742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радуга\Desktop\фото 2017-18\Шуршилина работа\2017-2018\из вотсапа\IMG-20180416-WA00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515966" cy="602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радуга\Desktop\фото 2017-18\Шуршилина работа\2017-2018\из вотсапа\IMG-20180416-WA000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67486" y="188640"/>
            <a:ext cx="4187168" cy="3010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радуга\Desktop\фото 2017-18\Шуршилина работа\2017-2018\из вотсапа\IMG-20180416-WA0004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35135" y="3356992"/>
            <a:ext cx="3651870" cy="3004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793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адуга\Desktop\фото 2017-18\Шуршилина работа\2017-2018\из вотсапа\IMG-20170907-WA00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3" y="260648"/>
            <a:ext cx="8160905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41345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радуга\Desktop\фото 2017-18\IMG_20180410_0947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4299942" cy="573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C:\Users\радуга\Desktop\фото 2017-18\IMG_20180410_0955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7" y="260648"/>
            <a:ext cx="4314179" cy="5752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2260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радуга\Desktop\фото 2017-18\IMG_20180416_1041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371950" cy="5829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C:\Users\радуга\Desktop\фото 2017-18\IMG_20180416_10173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048" y="332656"/>
            <a:ext cx="3602558" cy="278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C:\Users\радуга\Desktop\фото 2017-18\IMG_20180418_09212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48232" y="3356992"/>
            <a:ext cx="4114190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55116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радуга\Desktop\фото 2017-18\Шуршилина работа\2017-2018\IMG_20170926_16041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0974" y="1268760"/>
            <a:ext cx="3960440" cy="4468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3" descr="C:\Users\радуга\Desktop\фото 2017-18\Шуршилина работа\2017-2018\IMG_20171020_15495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73951" y="332656"/>
            <a:ext cx="4635587" cy="3270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C:\Users\радуга\Desktop\фото 2017-18\Шуршилина работа\2017-2018\IMG_20171020_16042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09797" y="3683346"/>
            <a:ext cx="2499741" cy="2926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9" name="Picture 5" descr="C:\Users\радуга\Desktop\фото 2017-18\Шуршилина работа\2017-2018\IMG_20171123_11215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14789" y="3683346"/>
            <a:ext cx="2525754" cy="2926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43225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2636912"/>
            <a:ext cx="8229600" cy="1252728"/>
          </a:xfrm>
        </p:spPr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  <a:endParaRPr lang="ru-RU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527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радуга\Desktop\фото 2017-18\Шуршилина работа\2017-2018\из вотсапа\IMG-20170907-WA00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4299942" cy="573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радуга\Desktop\фото 2017-18\Шуршилина работа\2017-2018\из вотсапа\IMG-20170907-WA00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7837" y="284684"/>
            <a:ext cx="3904389" cy="2928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радуга\Desktop\фото 2017-18\Шуршилина работа\2017-2018\из вотсапа\IMG-20170907-WA003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7837" y="3573016"/>
            <a:ext cx="3879699" cy="2909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6640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радуга\Desktop\фото 2017-18\Шуршилина работа\2017-2018\IMG_20170914_0917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82960"/>
            <a:ext cx="4086962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C:\Users\радуга\Desktop\фото 2017-18\Шуршилина работа\2017-2018\IMG_20170914_09174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9669" y="238336"/>
            <a:ext cx="3994779" cy="602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490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радуга\Desktop\фото 2017-18\Шуршилина работа\2017-2018\IMG_20171027_09335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88640"/>
            <a:ext cx="5143500" cy="3305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радуга\Desktop\фото 2017-18\Шуршилина работа\2017-2018\IMG_20171027_09413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51349" y="2204864"/>
            <a:ext cx="4174086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радуга\Desktop\фото 2017-18\Шуршилина работа\2017-2018\IMG_20171027_09420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3597279"/>
            <a:ext cx="4330212" cy="3071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7393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радуга\Desktop\фото 2017-18\Шуршилина работа\2017-2018\из вотсапа\IMG-20170921-WA00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24272"/>
            <a:ext cx="4399370" cy="5865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радуга\Desktop\фото 2017-18\Шуршилина работа\2017-2018\из вотсапа\IMG-20170921-WA00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32656"/>
            <a:ext cx="4393082" cy="5857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09505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радуга\Desktop\фото 2017-18\IMG_20180307_0924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699" y="275856"/>
            <a:ext cx="4289285" cy="5719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радуга\Desktop\фото 2017-18\Шуршилина работа\2017-2018\из вотсапа\IMG-20171030-WA00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61648"/>
            <a:ext cx="4299942" cy="573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3121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радуга\Desktop\фото 2017-18\Шуршилина работа\2017-2018\из вотсапа\IMG-20171124-WA00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радуга\Desktop\фото 2017-18\Шуршилина работа\2017-2018\из вотсапа\IMG-20171124-WA00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508" y="3933056"/>
            <a:ext cx="4248472" cy="2610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8319" y="1484784"/>
            <a:ext cx="4320480" cy="5058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1569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радуга\Desktop\фото 2017-18\Шуршилина работа\2017-2018\из вотсапа\IMG-20171214-WA000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3750999"/>
            <a:ext cx="4211960" cy="2302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радуга\Desktop\фото 2017-18\Шуршилина работа\2017-2018\из вотсапа\IMG-20171214-WA00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88640"/>
            <a:ext cx="3975906" cy="530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радуга\Desktop\фото 2017-18\Шуршилина работа\2017-2018\из вотсапа\IMG-20171214-WA00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1269" y="332656"/>
            <a:ext cx="2592542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0365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133</TotalTime>
  <Words>24</Words>
  <Application>Microsoft Office PowerPoint</Application>
  <PresentationFormat>Экран (4:3)</PresentationFormat>
  <Paragraphs>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Волна</vt:lpstr>
      <vt:lpstr>Итоговый фотоотчет 2017-2018г.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Итоговый фотоотчет 2017-2018г.</dc:title>
  <dc:creator>радуга</dc:creator>
  <cp:lastModifiedBy>радуга</cp:lastModifiedBy>
  <cp:revision>15</cp:revision>
  <dcterms:created xsi:type="dcterms:W3CDTF">2018-04-13T11:54:56Z</dcterms:created>
  <dcterms:modified xsi:type="dcterms:W3CDTF">2019-10-21T15:02:01Z</dcterms:modified>
</cp:coreProperties>
</file>