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6" r:id="rId4"/>
    <p:sldId id="268" r:id="rId5"/>
    <p:sldId id="264" r:id="rId6"/>
    <p:sldId id="263" r:id="rId7"/>
    <p:sldId id="267" r:id="rId8"/>
    <p:sldId id="269" r:id="rId9"/>
    <p:sldId id="272" r:id="rId10"/>
    <p:sldId id="273" r:id="rId11"/>
    <p:sldId id="270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88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3CBFE-64B7-42DA-9369-24506278B96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15C00-6C18-402D-B172-ECDE5851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A30813-C4F4-49C5-BD7B-02DD69F3DCD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7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85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225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8407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443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613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34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151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11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2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6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7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1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169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11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602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6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45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143932" cy="192882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«Малыш»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отчет по самообразованию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port.gif"/>
          <p:cNvPicPr>
            <a:picLocks noChangeAspect="1"/>
          </p:cNvPicPr>
          <p:nvPr/>
        </p:nvPicPr>
        <p:blipFill>
          <a:blip r:embed="rId2" cstate="print"/>
          <a:srcRect r="2321"/>
          <a:stretch>
            <a:fillRect/>
          </a:stretch>
        </p:blipFill>
        <p:spPr>
          <a:xfrm>
            <a:off x="395536" y="3068960"/>
            <a:ext cx="4286248" cy="22145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22048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«Использование здоровьесберегающих технологий на занятиях по плаванию»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144" y="5085184"/>
            <a:ext cx="28533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Руководитель  проекта:</a:t>
            </a:r>
          </a:p>
          <a:p>
            <a:r>
              <a:rPr lang="ru-RU" dirty="0"/>
              <a:t>Инструктор по плаванию</a:t>
            </a:r>
          </a:p>
          <a:p>
            <a:r>
              <a:rPr lang="ru-RU" dirty="0"/>
              <a:t>Петрунина И.С.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http://player.myshared.ru/907614/data/images/img4.jpg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" name="Содержимое 8" descr="20181025_091219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48478" y="1909728"/>
            <a:ext cx="4845089" cy="3633817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10" name="Содержимое 9" descr="20181025_091402.jpg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19051">
            <a:off x="4367985" y="2050700"/>
            <a:ext cx="4684654" cy="3513491"/>
          </a:xfrm>
          <a:prstGeom prst="rect">
            <a:avLst/>
          </a:prstGeom>
          <a:effectLst>
            <a:softEdge rad="112500"/>
          </a:effectLst>
        </p:spPr>
      </p:pic>
      <p:sp>
        <p:nvSpPr>
          <p:cNvPr id="8197" name="Заголовок 7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pPr algn="ctr"/>
            <a:r>
              <a:rPr lang="ru-RU" sz="44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slow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7163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Консультации для родителей в уголках здоровья</a:t>
            </a:r>
          </a:p>
        </p:txBody>
      </p:sp>
      <p:pic>
        <p:nvPicPr>
          <p:cNvPr id="3" name="Рисунок 2" descr="20190327_0743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2681" y="2064717"/>
            <a:ext cx="3115669" cy="198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90327_07455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88327" y="2797963"/>
            <a:ext cx="4953031" cy="278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0327_07451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02988" y="2734716"/>
            <a:ext cx="4729192" cy="2660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476672"/>
            <a:ext cx="3987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День открытых дверей</a:t>
            </a:r>
          </a:p>
        </p:txBody>
      </p:sp>
      <p:pic>
        <p:nvPicPr>
          <p:cNvPr id="1026" name="Picture 2" descr="G:\IMG_71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960440" cy="2640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IMG_71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628" y="1556792"/>
            <a:ext cx="4920372" cy="3280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420888"/>
            <a:ext cx="8094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Картотека игр на воде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620688"/>
            <a:ext cx="8748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Развлечение для подготовительных групп «Остров невезения»</a:t>
            </a:r>
          </a:p>
        </p:txBody>
      </p:sp>
      <p:pic>
        <p:nvPicPr>
          <p:cNvPr id="1026" name="Picture 2" descr="G:\IMG-d6c528bca539ce127c4ede55f450a023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351519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928670"/>
            <a:ext cx="28725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 descr="C:\Users\User\Desktop\фото для проекта\20181025_09121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559757" y="1465597"/>
            <a:ext cx="5184576" cy="33507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C:\Users\User\Desktop\фото для проекта\20181025_09113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75957" y="1880827"/>
            <a:ext cx="4968550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483768" y="332656"/>
            <a:ext cx="3400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Проект «</a:t>
            </a:r>
            <a:r>
              <a:rPr lang="ru-RU" dirty="0" err="1"/>
              <a:t>Руковичка</a:t>
            </a:r>
            <a:r>
              <a:rPr lang="ru-RU" dirty="0"/>
              <a:t> здоровья»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20181025_0939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84704" y="1027589"/>
            <a:ext cx="4791883" cy="3593912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6" name="Рисунок 5" descr="20181025_0940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93473">
            <a:off x="3898840" y="2039925"/>
            <a:ext cx="4953003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20181025_09212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484784"/>
            <a:ext cx="6661974" cy="4996481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190327_13584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00808"/>
            <a:ext cx="7315144" cy="4114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90327_0744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43423" y="4876389"/>
            <a:ext cx="2486388" cy="1398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190327_07434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01937" y="4559598"/>
            <a:ext cx="2555860" cy="1437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131840" y="1340768"/>
            <a:ext cx="2562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Стенд «Вода, водица»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90328_09593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26546" y="960074"/>
            <a:ext cx="3082724" cy="1734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20190409_1252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87404" y="1158852"/>
            <a:ext cx="4317998" cy="2428874"/>
          </a:xfrm>
          <a:prstGeom prst="rect">
            <a:avLst/>
          </a:prstGeom>
        </p:spPr>
      </p:pic>
      <p:pic>
        <p:nvPicPr>
          <p:cNvPr id="7" name="Рисунок 6" descr="20190409_1252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42188" y="1423256"/>
            <a:ext cx="6143668" cy="345581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327_0841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2961" y="2417067"/>
            <a:ext cx="5003703" cy="2814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20190327_08393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55875" y="2095587"/>
            <a:ext cx="576064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43608" y="332656"/>
            <a:ext cx="2847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Консультация родителей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48680"/>
            <a:ext cx="4716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Презентация для педагогов «Современные </a:t>
            </a:r>
            <a:r>
              <a:rPr lang="ru-RU" dirty="0" err="1"/>
              <a:t>здоровьесберегающие</a:t>
            </a:r>
            <a:r>
              <a:rPr lang="ru-RU" dirty="0"/>
              <a:t> </a:t>
            </a:r>
            <a:r>
              <a:rPr lang="ru-RU" dirty="0" err="1"/>
              <a:t>технологиипо</a:t>
            </a:r>
            <a:r>
              <a:rPr lang="ru-RU" dirty="0"/>
              <a:t> плаванию»</a:t>
            </a:r>
          </a:p>
        </p:txBody>
      </p:sp>
      <p:pic>
        <p:nvPicPr>
          <p:cNvPr id="3" name="fullsizeMedia" descr=" photo asd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796135" cy="4347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51720" y="2852936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5588" algn="ctr">
              <a:defRPr/>
            </a:pPr>
            <a:r>
              <a:rPr lang="ru-RU" b="1" i="1" dirty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Современные </a:t>
            </a:r>
            <a:r>
              <a:rPr lang="ru-RU" b="1" i="1" dirty="0" err="1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здоровьесберегающие</a:t>
            </a:r>
            <a:r>
              <a:rPr lang="ru-RU" b="1" i="1" dirty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marL="365125" indent="-255588" algn="ctr">
              <a:defRPr/>
            </a:pPr>
            <a:r>
              <a:rPr lang="ru-RU" b="1" i="1" dirty="0">
                <a:solidFill>
                  <a:srgbClr val="0000FF"/>
                </a:solidFill>
                <a:latin typeface="Times New Roman" pitchFamily="18" charset="0"/>
                <a:cs typeface="Arial" charset="0"/>
              </a:rPr>
              <a:t>технологии в детском саду»</a:t>
            </a:r>
            <a:endParaRPr lang="ru-RU" b="1" i="1" dirty="0">
              <a:solidFill>
                <a:srgbClr val="33CC33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http://img1.gtsstatic.com/wallpapers/645dd21fac99f63ddb5bffb37fbf4cc5_large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5"/>
          <p:cNvSpPr>
            <a:spLocks noGrp="1"/>
          </p:cNvSpPr>
          <p:nvPr>
            <p:ph type="body" idx="4294967295"/>
          </p:nvPr>
        </p:nvSpPr>
        <p:spPr>
          <a:xfrm>
            <a:off x="457200" y="549275"/>
            <a:ext cx="8229600" cy="5775325"/>
          </a:xfrm>
        </p:spPr>
        <p:txBody>
          <a:bodyPr>
            <a:normAutofit fontScale="85000" lnSpcReduction="20000"/>
          </a:bodyPr>
          <a:lstStyle/>
          <a:p>
            <a:pPr marL="495300" indent="-49530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3600" i="1" dirty="0">
                <a:solidFill>
                  <a:srgbClr val="9900CC"/>
                </a:solidFill>
                <a:latin typeface="Times New Roman" pitchFamily="18" charset="0"/>
              </a:rPr>
              <a:t> </a:t>
            </a:r>
            <a:r>
              <a:rPr lang="ru-RU" sz="3600" b="1" i="1" dirty="0" err="1">
                <a:solidFill>
                  <a:srgbClr val="6600CC"/>
                </a:solidFill>
                <a:latin typeface="Times New Roman" pitchFamily="18" charset="0"/>
              </a:rPr>
              <a:t>Здоровьесберегающие</a:t>
            </a:r>
            <a:r>
              <a:rPr lang="ru-RU" sz="3600" b="1" i="1" dirty="0">
                <a:solidFill>
                  <a:srgbClr val="6600CC"/>
                </a:solidFill>
                <a:latin typeface="Times New Roman" pitchFamily="18" charset="0"/>
              </a:rPr>
              <a:t>  технологии делятся на </a:t>
            </a:r>
            <a:r>
              <a:rPr lang="ru-RU" sz="3600" b="1" i="1" u="sng" dirty="0">
                <a:solidFill>
                  <a:srgbClr val="6600CC"/>
                </a:solidFill>
                <a:latin typeface="Times New Roman" pitchFamily="18" charset="0"/>
              </a:rPr>
              <a:t> группы:</a:t>
            </a:r>
          </a:p>
          <a:p>
            <a:pPr marL="495300" indent="-495300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3600" b="1" i="1" dirty="0">
              <a:solidFill>
                <a:srgbClr val="6600CC"/>
              </a:solidFill>
              <a:latin typeface="Times New Roman" pitchFamily="18" charset="0"/>
            </a:endParaRP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1. </a:t>
            </a:r>
            <a:r>
              <a:rPr lang="ru-RU" sz="2400" b="1" i="1" dirty="0" err="1">
                <a:solidFill>
                  <a:srgbClr val="D60093"/>
                </a:solidFill>
                <a:latin typeface="Times New Roman" pitchFamily="18" charset="0"/>
              </a:rPr>
              <a:t>Медико</a:t>
            </a: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- профилактические технологии. </a:t>
            </a: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2. Образовательные.</a:t>
            </a: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3. Обеспечение социально-психологического благополучия ребенка.</a:t>
            </a:r>
            <a:endParaRPr lang="en-US" sz="2400" b="1" i="1" dirty="0">
              <a:solidFill>
                <a:srgbClr val="D60093"/>
              </a:solidFill>
              <a:latin typeface="Times New Roman" pitchFamily="18" charset="0"/>
            </a:endParaRP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en-US" sz="2400" b="1" i="1" dirty="0">
                <a:solidFill>
                  <a:srgbClr val="D60093"/>
                </a:solidFill>
                <a:latin typeface="Times New Roman" pitchFamily="18" charset="0"/>
              </a:rPr>
              <a:t>4.</a:t>
            </a: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 Технологии сохранения и стимулирования здоровья</a:t>
            </a: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5. Технологии обучения здоровому образу жизни</a:t>
            </a: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6. Физкультурно-оздоровительные. </a:t>
            </a: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7. Коррекционные технологии. </a:t>
            </a:r>
          </a:p>
          <a:p>
            <a:pPr marL="495300" indent="-495300" eaLnBrk="1" hangingPunct="1">
              <a:buFont typeface="Wingdings 2" pitchFamily="18" charset="2"/>
              <a:buNone/>
            </a:pP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8.Здоровьесбережения и </a:t>
            </a:r>
            <a:r>
              <a:rPr lang="ru-RU" sz="2400" b="1" i="1" dirty="0" err="1">
                <a:solidFill>
                  <a:srgbClr val="D60093"/>
                </a:solidFill>
                <a:latin typeface="Times New Roman" pitchFamily="18" charset="0"/>
              </a:rPr>
              <a:t>здоровьеобогощения</a:t>
            </a:r>
            <a:r>
              <a:rPr lang="ru-RU" sz="2400" b="1" i="1" dirty="0">
                <a:solidFill>
                  <a:srgbClr val="D60093"/>
                </a:solidFill>
                <a:latin typeface="Times New Roman" pitchFamily="18" charset="0"/>
              </a:rPr>
              <a:t> педагогов</a:t>
            </a:r>
          </a:p>
          <a:p>
            <a:pPr marL="495300" indent="-495300"/>
            <a:endParaRPr lang="ru-RU" sz="3600" b="1" i="1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TF00001031</Template>
  <TotalTime>192</TotalTime>
  <Words>131</Words>
  <Application>Microsoft Office PowerPoint</Application>
  <PresentationFormat>Экран (4:3)</PresentationFormat>
  <Paragraphs>28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Times New Roman</vt:lpstr>
      <vt:lpstr>Tw Cen MT</vt:lpstr>
      <vt:lpstr>Wingdings 2</vt:lpstr>
      <vt:lpstr>Wingdings 3</vt:lpstr>
      <vt:lpstr>Капля</vt:lpstr>
      <vt:lpstr>Муниципальное дошкольное образовательное учреждение детский сад общеразвивающего вида «Малыш»   отчет по самообразованию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Самомассаж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общеразвивающего вида «Малыш»    ПРоект</dc:title>
  <dc:creator>User</dc:creator>
  <cp:lastModifiedBy>Сергей Безносов</cp:lastModifiedBy>
  <cp:revision>36</cp:revision>
  <dcterms:created xsi:type="dcterms:W3CDTF">2019-04-01T12:22:37Z</dcterms:created>
  <dcterms:modified xsi:type="dcterms:W3CDTF">2019-10-21T02:56:11Z</dcterms:modified>
</cp:coreProperties>
</file>