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61643-08B8-43B3-A1CF-CA0236E7BB42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EFA06-F169-4BFE-AA13-BE0F746194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157192"/>
            <a:ext cx="3672408" cy="129614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Презентацию составила: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Воспитатель Николаева В.В.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ГБДОУ №19 Красногвардейского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района, г.Санкт-Петербурга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ello_html_m37a10b05.jpg"/>
          <p:cNvPicPr/>
          <p:nvPr/>
        </p:nvPicPr>
        <p:blipFill>
          <a:blip r:embed="rId2" cstate="print"/>
          <a:srcRect b="4839"/>
          <a:stretch>
            <a:fillRect/>
          </a:stretch>
        </p:blipFill>
        <p:spPr bwMode="auto">
          <a:xfrm>
            <a:off x="611560" y="548680"/>
            <a:ext cx="792088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303475d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3370" y="-30162"/>
            <a:ext cx="9730740" cy="691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673c9ae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1942" y="-13017"/>
            <a:ext cx="9747885" cy="688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3268aa0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2402" y="-30162"/>
            <a:ext cx="9488805" cy="691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2a4aab4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1942" y="-13017"/>
            <a:ext cx="9747885" cy="688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ello_html_4b13504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851305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Вика</dc:creator>
  <cp:lastModifiedBy>Вика</cp:lastModifiedBy>
  <cp:revision>1</cp:revision>
  <dcterms:created xsi:type="dcterms:W3CDTF">2019-10-21T07:00:37Z</dcterms:created>
  <dcterms:modified xsi:type="dcterms:W3CDTF">2019-10-21T07:06:04Z</dcterms:modified>
</cp:coreProperties>
</file>