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2438A6-905F-4B26-8204-C38B1D5BA271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D1BD20-0B48-4992-9C0B-7B0328D51F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0" y="1849948"/>
            <a:ext cx="6858000" cy="7294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6672" y="323528"/>
            <a:ext cx="59766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комбинированного вида №3 «Солнышко»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детей дошкольного возраста в зимний период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5024" y="8222922"/>
            <a:ext cx="2991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Островская И.И.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76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tanie-na-sanka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5357818"/>
          </a:xfrm>
          <a:prstGeom prst="rect">
            <a:avLst/>
          </a:prstGeom>
        </p:spPr>
      </p:pic>
      <p:pic>
        <p:nvPicPr>
          <p:cNvPr id="5" name="Рисунок 4" descr="первая-помощь-при-обморожении-и-переохлаждени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14744"/>
            <a:ext cx="6858000" cy="54292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ведение-при-гололед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72725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равила-безопасной-прогул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04" y="357158"/>
            <a:ext cx="6072230" cy="85011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</TotalTime>
  <Words>26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2017-02-01T14:46:53Z</dcterms:created>
  <dcterms:modified xsi:type="dcterms:W3CDTF">2019-10-21T11:16:18Z</dcterms:modified>
</cp:coreProperties>
</file>