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62" r:id="rId5"/>
    <p:sldId id="266" r:id="rId6"/>
    <p:sldId id="267" r:id="rId7"/>
    <p:sldId id="268" r:id="rId8"/>
    <p:sldId id="269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1794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0A239A-077F-4348-BBE4-2A1BBCE8F970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27230A5-C8EA-439C-AAB6-62DB15522457}">
      <dgm:prSet phldrT="[Текст]" custT="1"/>
      <dgm:spPr/>
      <dgm:t>
        <a:bodyPr/>
        <a:lstStyle/>
        <a:p>
          <a:pPr algn="ctr"/>
          <a:r>
            <a:rPr lang="ru-RU" sz="3200" b="1" u="sng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Цель:</a:t>
          </a:r>
          <a:r>
            <a: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выяснить, что такое снег и для чего он нужен?</a:t>
          </a:r>
          <a:endParaRPr lang="ru-RU" sz="3200" dirty="0"/>
        </a:p>
      </dgm:t>
    </dgm:pt>
    <dgm:pt modelId="{0239D783-982F-472D-884A-69BCAEECA749}" type="parTrans" cxnId="{389F4907-0371-4B0A-AC82-732AD766E5BF}">
      <dgm:prSet/>
      <dgm:spPr/>
      <dgm:t>
        <a:bodyPr/>
        <a:lstStyle/>
        <a:p>
          <a:endParaRPr lang="ru-RU"/>
        </a:p>
      </dgm:t>
    </dgm:pt>
    <dgm:pt modelId="{DC616EDD-AE3F-4D3F-A18F-F3BE56810268}" type="sibTrans" cxnId="{389F4907-0371-4B0A-AC82-732AD766E5BF}">
      <dgm:prSet/>
      <dgm:spPr/>
      <dgm:t>
        <a:bodyPr/>
        <a:lstStyle/>
        <a:p>
          <a:endParaRPr lang="ru-RU"/>
        </a:p>
      </dgm:t>
    </dgm:pt>
    <dgm:pt modelId="{F7FE9899-7226-44B1-8687-1011E30F9329}">
      <dgm:prSet phldrT="[Текст]" phldr="1"/>
      <dgm:spPr/>
      <dgm:t>
        <a:bodyPr/>
        <a:lstStyle/>
        <a:p>
          <a:endParaRPr lang="ru-RU" dirty="0"/>
        </a:p>
      </dgm:t>
    </dgm:pt>
    <dgm:pt modelId="{FED9793B-2417-492E-9380-7768E40A6EEE}" type="parTrans" cxnId="{E3D25686-2066-4E0C-A360-191232F3C1BE}">
      <dgm:prSet/>
      <dgm:spPr/>
      <dgm:t>
        <a:bodyPr/>
        <a:lstStyle/>
        <a:p>
          <a:endParaRPr lang="ru-RU"/>
        </a:p>
      </dgm:t>
    </dgm:pt>
    <dgm:pt modelId="{8E44F4EC-9E51-48A9-9FA6-1871F8B6C8E9}" type="sibTrans" cxnId="{E3D25686-2066-4E0C-A360-191232F3C1BE}">
      <dgm:prSet/>
      <dgm:spPr/>
      <dgm:t>
        <a:bodyPr/>
        <a:lstStyle/>
        <a:p>
          <a:endParaRPr lang="ru-RU"/>
        </a:p>
      </dgm:t>
    </dgm:pt>
    <dgm:pt modelId="{6130D33C-72D4-4119-8EA0-4EA79C37ADD8}">
      <dgm:prSet phldrT="[Текст]" custT="1"/>
      <dgm:spPr/>
      <dgm:t>
        <a:bodyPr/>
        <a:lstStyle/>
        <a:p>
          <a:r>
            <a:rPr lang="ru-RU" sz="3200" b="1" u="sng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Задачи:</a:t>
          </a:r>
        </a:p>
        <a:p>
          <a:r>
            <a:rPr lang="ru-RU" sz="3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1.Узнать из чего состоит снег.</a:t>
          </a:r>
        </a:p>
        <a:p>
          <a:r>
            <a:rPr lang="ru-RU" sz="3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Изучить свойства снега.</a:t>
          </a:r>
        </a:p>
        <a:p>
          <a:r>
            <a:rPr lang="ru-RU" sz="3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 Определить пользу и вред снега.</a:t>
          </a:r>
        </a:p>
        <a:p>
          <a:r>
            <a:rPr lang="ru-RU" sz="3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4. Узнать, что останется после снега, когда он растает. </a:t>
          </a:r>
          <a:endParaRPr lang="ru-RU" sz="3200" dirty="0"/>
        </a:p>
      </dgm:t>
    </dgm:pt>
    <dgm:pt modelId="{DAD8B50A-A04E-47A4-9EDE-EE5C03F2E681}" type="parTrans" cxnId="{4E8C1E8F-2171-42ED-9A2F-9328DC67C0C1}">
      <dgm:prSet/>
      <dgm:spPr/>
      <dgm:t>
        <a:bodyPr/>
        <a:lstStyle/>
        <a:p>
          <a:endParaRPr lang="ru-RU"/>
        </a:p>
      </dgm:t>
    </dgm:pt>
    <dgm:pt modelId="{C1DCF16A-EA69-4E57-A3B4-2F32AE9001C2}" type="sibTrans" cxnId="{4E8C1E8F-2171-42ED-9A2F-9328DC67C0C1}">
      <dgm:prSet/>
      <dgm:spPr/>
      <dgm:t>
        <a:bodyPr/>
        <a:lstStyle/>
        <a:p>
          <a:endParaRPr lang="ru-RU"/>
        </a:p>
      </dgm:t>
    </dgm:pt>
    <dgm:pt modelId="{8C881373-D8B8-4277-B578-CB42C2B12FB4}">
      <dgm:prSet phldrT="[Текст]" phldr="1"/>
      <dgm:spPr/>
      <dgm:t>
        <a:bodyPr/>
        <a:lstStyle/>
        <a:p>
          <a:endParaRPr lang="ru-RU"/>
        </a:p>
      </dgm:t>
    </dgm:pt>
    <dgm:pt modelId="{E59C9CE6-DD6F-4DDA-942A-2852EE876C4A}" type="parTrans" cxnId="{7B10D130-7F5B-4EAC-8188-D353A74BE0B8}">
      <dgm:prSet/>
      <dgm:spPr/>
      <dgm:t>
        <a:bodyPr/>
        <a:lstStyle/>
        <a:p>
          <a:endParaRPr lang="ru-RU"/>
        </a:p>
      </dgm:t>
    </dgm:pt>
    <dgm:pt modelId="{04882EA7-9D2C-45F4-A9E9-21FDBA9F85B4}" type="sibTrans" cxnId="{7B10D130-7F5B-4EAC-8188-D353A74BE0B8}">
      <dgm:prSet/>
      <dgm:spPr/>
      <dgm:t>
        <a:bodyPr/>
        <a:lstStyle/>
        <a:p>
          <a:endParaRPr lang="ru-RU"/>
        </a:p>
      </dgm:t>
    </dgm:pt>
    <dgm:pt modelId="{EBE49D88-9915-4860-B550-53594FF6C89A}" type="pres">
      <dgm:prSet presAssocID="{650A239A-077F-4348-BBE4-2A1BBCE8F970}" presName="linear" presStyleCnt="0">
        <dgm:presLayoutVars>
          <dgm:animLvl val="lvl"/>
          <dgm:resizeHandles val="exact"/>
        </dgm:presLayoutVars>
      </dgm:prSet>
      <dgm:spPr/>
    </dgm:pt>
    <dgm:pt modelId="{A3F48FC3-1085-4C9A-B6D1-E8D05F4E9356}" type="pres">
      <dgm:prSet presAssocID="{F27230A5-C8EA-439C-AAB6-62DB1552245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46CB64-06D5-4E75-BE37-26E6139DD138}" type="pres">
      <dgm:prSet presAssocID="{F27230A5-C8EA-439C-AAB6-62DB15522457}" presName="childText" presStyleLbl="revTx" presStyleIdx="0" presStyleCnt="2">
        <dgm:presLayoutVars>
          <dgm:bulletEnabled val="1"/>
        </dgm:presLayoutVars>
      </dgm:prSet>
      <dgm:spPr/>
    </dgm:pt>
    <dgm:pt modelId="{1ED327C1-F711-4538-8B80-FCC79122407E}" type="pres">
      <dgm:prSet presAssocID="{6130D33C-72D4-4119-8EA0-4EA79C37ADD8}" presName="parentText" presStyleLbl="node1" presStyleIdx="1" presStyleCnt="2" custScaleY="1828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DEB2E9-35A6-4539-8632-DC4261793973}" type="pres">
      <dgm:prSet presAssocID="{6130D33C-72D4-4119-8EA0-4EA79C37ADD8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7B10D130-7F5B-4EAC-8188-D353A74BE0B8}" srcId="{6130D33C-72D4-4119-8EA0-4EA79C37ADD8}" destId="{8C881373-D8B8-4277-B578-CB42C2B12FB4}" srcOrd="0" destOrd="0" parTransId="{E59C9CE6-DD6F-4DDA-942A-2852EE876C4A}" sibTransId="{04882EA7-9D2C-45F4-A9E9-21FDBA9F85B4}"/>
    <dgm:cxn modelId="{2C468402-D551-4455-8E6F-FB84029C905C}" type="presOf" srcId="{F27230A5-C8EA-439C-AAB6-62DB15522457}" destId="{A3F48FC3-1085-4C9A-B6D1-E8D05F4E9356}" srcOrd="0" destOrd="0" presId="urn:microsoft.com/office/officeart/2005/8/layout/vList2"/>
    <dgm:cxn modelId="{4E8C1E8F-2171-42ED-9A2F-9328DC67C0C1}" srcId="{650A239A-077F-4348-BBE4-2A1BBCE8F970}" destId="{6130D33C-72D4-4119-8EA0-4EA79C37ADD8}" srcOrd="1" destOrd="0" parTransId="{DAD8B50A-A04E-47A4-9EDE-EE5C03F2E681}" sibTransId="{C1DCF16A-EA69-4E57-A3B4-2F32AE9001C2}"/>
    <dgm:cxn modelId="{056D6CCF-BDC6-47F3-8E08-6F4AF43EE792}" type="presOf" srcId="{F7FE9899-7226-44B1-8687-1011E30F9329}" destId="{1846CB64-06D5-4E75-BE37-26E6139DD138}" srcOrd="0" destOrd="0" presId="urn:microsoft.com/office/officeart/2005/8/layout/vList2"/>
    <dgm:cxn modelId="{E9892948-1166-42D8-ADDA-D7FFEF35FBD9}" type="presOf" srcId="{8C881373-D8B8-4277-B578-CB42C2B12FB4}" destId="{B7DEB2E9-35A6-4539-8632-DC4261793973}" srcOrd="0" destOrd="0" presId="urn:microsoft.com/office/officeart/2005/8/layout/vList2"/>
    <dgm:cxn modelId="{3D6C1F56-9DC4-401C-84BA-F945678E112B}" type="presOf" srcId="{6130D33C-72D4-4119-8EA0-4EA79C37ADD8}" destId="{1ED327C1-F711-4538-8B80-FCC79122407E}" srcOrd="0" destOrd="0" presId="urn:microsoft.com/office/officeart/2005/8/layout/vList2"/>
    <dgm:cxn modelId="{E3D25686-2066-4E0C-A360-191232F3C1BE}" srcId="{F27230A5-C8EA-439C-AAB6-62DB15522457}" destId="{F7FE9899-7226-44B1-8687-1011E30F9329}" srcOrd="0" destOrd="0" parTransId="{FED9793B-2417-492E-9380-7768E40A6EEE}" sibTransId="{8E44F4EC-9E51-48A9-9FA6-1871F8B6C8E9}"/>
    <dgm:cxn modelId="{389F4907-0371-4B0A-AC82-732AD766E5BF}" srcId="{650A239A-077F-4348-BBE4-2A1BBCE8F970}" destId="{F27230A5-C8EA-439C-AAB6-62DB15522457}" srcOrd="0" destOrd="0" parTransId="{0239D783-982F-472D-884A-69BCAEECA749}" sibTransId="{DC616EDD-AE3F-4D3F-A18F-F3BE56810268}"/>
    <dgm:cxn modelId="{D4C5BA3E-02E3-4C11-818C-C3C195D64EF0}" type="presOf" srcId="{650A239A-077F-4348-BBE4-2A1BBCE8F970}" destId="{EBE49D88-9915-4860-B550-53594FF6C89A}" srcOrd="0" destOrd="0" presId="urn:microsoft.com/office/officeart/2005/8/layout/vList2"/>
    <dgm:cxn modelId="{97767477-CEB3-46B7-9723-D3BC87D11929}" type="presParOf" srcId="{EBE49D88-9915-4860-B550-53594FF6C89A}" destId="{A3F48FC3-1085-4C9A-B6D1-E8D05F4E9356}" srcOrd="0" destOrd="0" presId="urn:microsoft.com/office/officeart/2005/8/layout/vList2"/>
    <dgm:cxn modelId="{E2F78367-7311-4318-A14F-E2A4C1007464}" type="presParOf" srcId="{EBE49D88-9915-4860-B550-53594FF6C89A}" destId="{1846CB64-06D5-4E75-BE37-26E6139DD138}" srcOrd="1" destOrd="0" presId="urn:microsoft.com/office/officeart/2005/8/layout/vList2"/>
    <dgm:cxn modelId="{327672E0-CAC5-4770-BD81-3692E07DF1CC}" type="presParOf" srcId="{EBE49D88-9915-4860-B550-53594FF6C89A}" destId="{1ED327C1-F711-4538-8B80-FCC79122407E}" srcOrd="2" destOrd="0" presId="urn:microsoft.com/office/officeart/2005/8/layout/vList2"/>
    <dgm:cxn modelId="{AAED798B-C426-40C6-8C5E-4D5B9B0C5FFC}" type="presParOf" srcId="{EBE49D88-9915-4860-B550-53594FF6C89A}" destId="{B7DEB2E9-35A6-4539-8632-DC4261793973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6C8D67-81E8-4F2C-A86B-B7DAF662AAEF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43C851C-455D-4DBE-AFF4-7DB8E7B570F0}">
      <dgm:prSet phldrT="[Текст]"/>
      <dgm:spPr/>
      <dgm:t>
        <a:bodyPr/>
        <a:lstStyle/>
        <a:p>
          <a:r>
            <a:rPr lang="ru-RU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Гипотеза</a:t>
          </a:r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Я знаю, что снег и сосульки холодные и из-за этого может заболеть горло, появится кашель и насморк. Я предположила, что снег грязный, в нем есть много микробов, а из-за микробов может заболеть живот, или заболеть другими болезнями.</a:t>
          </a:r>
          <a:endParaRPr lang="ru-RU" dirty="0">
            <a:solidFill>
              <a:schemeClr val="tx1"/>
            </a:solidFill>
          </a:endParaRPr>
        </a:p>
      </dgm:t>
    </dgm:pt>
    <dgm:pt modelId="{1C53404D-7B6C-4871-8D61-42078ACCD005}" type="parTrans" cxnId="{0C814335-AC3A-4CB5-BA3E-D884CB38D64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84409A4-00DB-4EFB-A1EC-6BF1ED23F858}" type="sibTrans" cxnId="{0C814335-AC3A-4CB5-BA3E-D884CB38D64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C005890-3082-4345-A2DB-110F3CF4E615}" type="pres">
      <dgm:prSet presAssocID="{996C8D67-81E8-4F2C-A86B-B7DAF662AAEF}" presName="diagram" presStyleCnt="0">
        <dgm:presLayoutVars>
          <dgm:dir/>
          <dgm:resizeHandles val="exact"/>
        </dgm:presLayoutVars>
      </dgm:prSet>
      <dgm:spPr/>
    </dgm:pt>
    <dgm:pt modelId="{38D1A90B-51CC-4815-9AD4-0EBBCA938827}" type="pres">
      <dgm:prSet presAssocID="{243C851C-455D-4DBE-AFF4-7DB8E7B570F0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006C92-C1E4-41DD-B450-52157D93548F}" type="presOf" srcId="{243C851C-455D-4DBE-AFF4-7DB8E7B570F0}" destId="{38D1A90B-51CC-4815-9AD4-0EBBCA938827}" srcOrd="0" destOrd="0" presId="urn:microsoft.com/office/officeart/2005/8/layout/default"/>
    <dgm:cxn modelId="{40BB9932-11B6-4C91-912C-0213F9E67907}" type="presOf" srcId="{996C8D67-81E8-4F2C-A86B-B7DAF662AAEF}" destId="{9C005890-3082-4345-A2DB-110F3CF4E615}" srcOrd="0" destOrd="0" presId="urn:microsoft.com/office/officeart/2005/8/layout/default"/>
    <dgm:cxn modelId="{0C814335-AC3A-4CB5-BA3E-D884CB38D64A}" srcId="{996C8D67-81E8-4F2C-A86B-B7DAF662AAEF}" destId="{243C851C-455D-4DBE-AFF4-7DB8E7B570F0}" srcOrd="0" destOrd="0" parTransId="{1C53404D-7B6C-4871-8D61-42078ACCD005}" sibTransId="{B84409A4-00DB-4EFB-A1EC-6BF1ED23F858}"/>
    <dgm:cxn modelId="{3250D6AD-7E4B-43EC-AE9C-E266C9FE17BB}" type="presParOf" srcId="{9C005890-3082-4345-A2DB-110F3CF4E615}" destId="{38D1A90B-51CC-4815-9AD4-0EBBCA938827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DE5F76-796C-440E-B94D-B7C0D5A44DFA}" type="doc">
      <dgm:prSet loTypeId="urn:microsoft.com/office/officeart/2005/8/layout/hLis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31F29E7-4264-4F94-B72B-37430FAF99B7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Выводы</a:t>
          </a:r>
          <a:endParaRPr lang="ru-RU" dirty="0">
            <a:solidFill>
              <a:schemeClr val="tx1"/>
            </a:solidFill>
          </a:endParaRPr>
        </a:p>
      </dgm:t>
    </dgm:pt>
    <dgm:pt modelId="{A3E9D48F-0CF5-4757-AB68-2997C4420754}" type="parTrans" cxnId="{7D22151A-6B20-405D-9545-8038C1734DB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232EC23-B7CB-48C7-BB30-0221BD927571}" type="sibTrans" cxnId="{7D22151A-6B20-405D-9545-8038C1734DB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DE79292-4C7F-4E14-91E6-048390A6D205}">
      <dgm:prSet phldrT="[Текст]"/>
      <dgm:spPr/>
      <dgm:t>
        <a:bodyPr/>
        <a:lstStyle/>
        <a:p>
          <a:r>
            <a:rPr lang="ru-RU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Снег состоит из множества снежинок.</a:t>
          </a:r>
          <a:endParaRPr lang="ru-RU">
            <a:solidFill>
              <a:schemeClr val="tx1"/>
            </a:solidFill>
          </a:endParaRPr>
        </a:p>
      </dgm:t>
    </dgm:pt>
    <dgm:pt modelId="{600F8B91-E9B0-4C79-A4FC-B112AB57138E}" type="parTrans" cxnId="{276008CC-A796-419B-AEA8-63C768C3212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5C78503-0311-442A-85A0-BACDD05CFD74}" type="sibTrans" cxnId="{276008CC-A796-419B-AEA8-63C768C3212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0DAD8E2-D3DA-4832-8CED-E7161CA6DDC5}">
      <dgm:prSet/>
      <dgm:spPr/>
      <dgm:t>
        <a:bodyPr/>
        <a:lstStyle/>
        <a:p>
          <a:r>
            <a:rPr lang="ru-RU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Снег белый, непрозрачный, холодный, быстро тает в тепле и на руках.</a:t>
          </a:r>
          <a:endParaRPr lang="ru-RU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61030E-4F98-41C3-9FBB-CBAFC9763DF4}" type="parTrans" cxnId="{3F8E423A-EB0A-4256-A001-ED9B14BF292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DB55BD9-BE7D-4A3D-A9C6-1EB2B0A7914C}" type="sibTrans" cxnId="{3F8E423A-EB0A-4256-A001-ED9B14BF292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5030D1B-EE6B-4A24-A338-CCE80F907CC9}">
      <dgm:prSet/>
      <dgm:spPr/>
      <dgm:t>
        <a:bodyPr/>
        <a:lstStyle/>
        <a:p>
          <a:r>
            <a:rPr lang="ru-RU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Снег служит «шубкой» для деревьев и растений.</a:t>
          </a:r>
          <a:endParaRPr lang="ru-RU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022BD1-1E6E-4372-8014-92E3651653C7}" type="parTrans" cxnId="{EA5B0B5C-53CC-48C7-A609-0E03E9EE132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73C8ADB-C1B7-4779-B13A-831C5CE9D172}" type="sibTrans" cxnId="{EA5B0B5C-53CC-48C7-A609-0E03E9EE132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1BCAB61-468F-4D23-8662-D27BEC2FB372}">
      <dgm:prSet/>
      <dgm:spPr/>
      <dgm:t>
        <a:bodyPr/>
        <a:lstStyle/>
        <a:p>
          <a:r>
            <a:rPr lang="ru-RU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Из-за снега может заболеть горло, появится кашель, насморк. А из-за того, что он грязный может заболеть живот, или заболеть другими болезнями.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0E4C40-A3E0-488D-B565-A2CEC705E971}" type="parTrans" cxnId="{7318F2BA-EFC7-4824-B056-944DDF51074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EB4B7E2-E5CB-4570-8913-953D8B54DCC3}" type="sibTrans" cxnId="{7318F2BA-EFC7-4824-B056-944DDF51074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1839F81-403B-4741-B69C-0B03DE668F4D}" type="pres">
      <dgm:prSet presAssocID="{43DE5F76-796C-440E-B94D-B7C0D5A44DFA}" presName="composite" presStyleCnt="0">
        <dgm:presLayoutVars>
          <dgm:chMax val="1"/>
          <dgm:dir/>
          <dgm:resizeHandles val="exact"/>
        </dgm:presLayoutVars>
      </dgm:prSet>
      <dgm:spPr/>
    </dgm:pt>
    <dgm:pt modelId="{4DD0770D-6258-48DB-B258-11A710B1E6B7}" type="pres">
      <dgm:prSet presAssocID="{E31F29E7-4264-4F94-B72B-37430FAF99B7}" presName="roof" presStyleLbl="dkBgShp" presStyleIdx="0" presStyleCnt="2"/>
      <dgm:spPr/>
    </dgm:pt>
    <dgm:pt modelId="{008DE97E-AE0A-4BD2-87BA-92F5F697031F}" type="pres">
      <dgm:prSet presAssocID="{E31F29E7-4264-4F94-B72B-37430FAF99B7}" presName="pillars" presStyleCnt="0"/>
      <dgm:spPr/>
    </dgm:pt>
    <dgm:pt modelId="{0A36589B-82F2-4D20-8292-B262F90BB540}" type="pres">
      <dgm:prSet presAssocID="{E31F29E7-4264-4F94-B72B-37430FAF99B7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99623F-E056-44D9-8580-3A1B4400B5BA}" type="pres">
      <dgm:prSet presAssocID="{30DAD8E2-D3DA-4832-8CED-E7161CA6DDC5}" presName="pillarX" presStyleLbl="node1" presStyleIdx="1" presStyleCnt="4">
        <dgm:presLayoutVars>
          <dgm:bulletEnabled val="1"/>
        </dgm:presLayoutVars>
      </dgm:prSet>
      <dgm:spPr/>
    </dgm:pt>
    <dgm:pt modelId="{70D9E127-0083-411A-B830-DCD06B76E7B8}" type="pres">
      <dgm:prSet presAssocID="{45030D1B-EE6B-4A24-A338-CCE80F907CC9}" presName="pillarX" presStyleLbl="node1" presStyleIdx="2" presStyleCnt="4">
        <dgm:presLayoutVars>
          <dgm:bulletEnabled val="1"/>
        </dgm:presLayoutVars>
      </dgm:prSet>
      <dgm:spPr/>
    </dgm:pt>
    <dgm:pt modelId="{E1FB78D5-0CBD-444C-8376-B3688B62B2B9}" type="pres">
      <dgm:prSet presAssocID="{B1BCAB61-468F-4D23-8662-D27BEC2FB372}" presName="pillarX" presStyleLbl="node1" presStyleIdx="3" presStyleCnt="4">
        <dgm:presLayoutVars>
          <dgm:bulletEnabled val="1"/>
        </dgm:presLayoutVars>
      </dgm:prSet>
      <dgm:spPr/>
    </dgm:pt>
    <dgm:pt modelId="{B0695B18-801D-460D-B061-04CE7F5418AD}" type="pres">
      <dgm:prSet presAssocID="{E31F29E7-4264-4F94-B72B-37430FAF99B7}" presName="base" presStyleLbl="dkBgShp" presStyleIdx="1" presStyleCnt="2"/>
      <dgm:spPr/>
    </dgm:pt>
  </dgm:ptLst>
  <dgm:cxnLst>
    <dgm:cxn modelId="{7318F2BA-EFC7-4824-B056-944DDF510743}" srcId="{E31F29E7-4264-4F94-B72B-37430FAF99B7}" destId="{B1BCAB61-468F-4D23-8662-D27BEC2FB372}" srcOrd="3" destOrd="0" parTransId="{CA0E4C40-A3E0-488D-B565-A2CEC705E971}" sibTransId="{2EB4B7E2-E5CB-4570-8913-953D8B54DCC3}"/>
    <dgm:cxn modelId="{276008CC-A796-419B-AEA8-63C768C32124}" srcId="{E31F29E7-4264-4F94-B72B-37430FAF99B7}" destId="{9DE79292-4C7F-4E14-91E6-048390A6D205}" srcOrd="0" destOrd="0" parTransId="{600F8B91-E9B0-4C79-A4FC-B112AB57138E}" sibTransId="{55C78503-0311-442A-85A0-BACDD05CFD74}"/>
    <dgm:cxn modelId="{51E5AE59-0B97-483B-8DE4-E3FA808337B9}" type="presOf" srcId="{9DE79292-4C7F-4E14-91E6-048390A6D205}" destId="{0A36589B-82F2-4D20-8292-B262F90BB540}" srcOrd="0" destOrd="0" presId="urn:microsoft.com/office/officeart/2005/8/layout/hList3"/>
    <dgm:cxn modelId="{A91BD767-A1C1-4CAD-BF1C-48513D5687E4}" type="presOf" srcId="{30DAD8E2-D3DA-4832-8CED-E7161CA6DDC5}" destId="{AB99623F-E056-44D9-8580-3A1B4400B5BA}" srcOrd="0" destOrd="0" presId="urn:microsoft.com/office/officeart/2005/8/layout/hList3"/>
    <dgm:cxn modelId="{1F89FB56-CE8A-46AE-83C2-E72044BC1973}" type="presOf" srcId="{B1BCAB61-468F-4D23-8662-D27BEC2FB372}" destId="{E1FB78D5-0CBD-444C-8376-B3688B62B2B9}" srcOrd="0" destOrd="0" presId="urn:microsoft.com/office/officeart/2005/8/layout/hList3"/>
    <dgm:cxn modelId="{692D2895-0AFF-411B-9411-952983A6064A}" type="presOf" srcId="{E31F29E7-4264-4F94-B72B-37430FAF99B7}" destId="{4DD0770D-6258-48DB-B258-11A710B1E6B7}" srcOrd="0" destOrd="0" presId="urn:microsoft.com/office/officeart/2005/8/layout/hList3"/>
    <dgm:cxn modelId="{3F8E423A-EB0A-4256-A001-ED9B14BF292E}" srcId="{E31F29E7-4264-4F94-B72B-37430FAF99B7}" destId="{30DAD8E2-D3DA-4832-8CED-E7161CA6DDC5}" srcOrd="1" destOrd="0" parTransId="{2F61030E-4F98-41C3-9FBB-CBAFC9763DF4}" sibTransId="{2DB55BD9-BE7D-4A3D-A9C6-1EB2B0A7914C}"/>
    <dgm:cxn modelId="{88D0AFCC-6B8B-4BFC-B2D6-48F2A3414B63}" type="presOf" srcId="{43DE5F76-796C-440E-B94D-B7C0D5A44DFA}" destId="{61839F81-403B-4741-B69C-0B03DE668F4D}" srcOrd="0" destOrd="0" presId="urn:microsoft.com/office/officeart/2005/8/layout/hList3"/>
    <dgm:cxn modelId="{EA5B0B5C-53CC-48C7-A609-0E03E9EE132C}" srcId="{E31F29E7-4264-4F94-B72B-37430FAF99B7}" destId="{45030D1B-EE6B-4A24-A338-CCE80F907CC9}" srcOrd="2" destOrd="0" parTransId="{08022BD1-1E6E-4372-8014-92E3651653C7}" sibTransId="{C73C8ADB-C1B7-4779-B13A-831C5CE9D172}"/>
    <dgm:cxn modelId="{7D22151A-6B20-405D-9545-8038C1734DB3}" srcId="{43DE5F76-796C-440E-B94D-B7C0D5A44DFA}" destId="{E31F29E7-4264-4F94-B72B-37430FAF99B7}" srcOrd="0" destOrd="0" parTransId="{A3E9D48F-0CF5-4757-AB68-2997C4420754}" sibTransId="{9232EC23-B7CB-48C7-BB30-0221BD927571}"/>
    <dgm:cxn modelId="{5F050C42-A70B-4B8F-8031-8560BA9501AC}" type="presOf" srcId="{45030D1B-EE6B-4A24-A338-CCE80F907CC9}" destId="{70D9E127-0083-411A-B830-DCD06B76E7B8}" srcOrd="0" destOrd="0" presId="urn:microsoft.com/office/officeart/2005/8/layout/hList3"/>
    <dgm:cxn modelId="{B1596A4B-B7E5-4520-A46C-361205032253}" type="presParOf" srcId="{61839F81-403B-4741-B69C-0B03DE668F4D}" destId="{4DD0770D-6258-48DB-B258-11A710B1E6B7}" srcOrd="0" destOrd="0" presId="urn:microsoft.com/office/officeart/2005/8/layout/hList3"/>
    <dgm:cxn modelId="{702F402A-D858-4E96-82A4-A26254395627}" type="presParOf" srcId="{61839F81-403B-4741-B69C-0B03DE668F4D}" destId="{008DE97E-AE0A-4BD2-87BA-92F5F697031F}" srcOrd="1" destOrd="0" presId="urn:microsoft.com/office/officeart/2005/8/layout/hList3"/>
    <dgm:cxn modelId="{C80F739B-1945-41E0-9A59-71990E19771A}" type="presParOf" srcId="{008DE97E-AE0A-4BD2-87BA-92F5F697031F}" destId="{0A36589B-82F2-4D20-8292-B262F90BB540}" srcOrd="0" destOrd="0" presId="urn:microsoft.com/office/officeart/2005/8/layout/hList3"/>
    <dgm:cxn modelId="{0C524293-2786-42F3-8055-CAD16469641C}" type="presParOf" srcId="{008DE97E-AE0A-4BD2-87BA-92F5F697031F}" destId="{AB99623F-E056-44D9-8580-3A1B4400B5BA}" srcOrd="1" destOrd="0" presId="urn:microsoft.com/office/officeart/2005/8/layout/hList3"/>
    <dgm:cxn modelId="{E2197681-C0DC-4496-80AC-ACC6109B7E92}" type="presParOf" srcId="{008DE97E-AE0A-4BD2-87BA-92F5F697031F}" destId="{70D9E127-0083-411A-B830-DCD06B76E7B8}" srcOrd="2" destOrd="0" presId="urn:microsoft.com/office/officeart/2005/8/layout/hList3"/>
    <dgm:cxn modelId="{42B21DAF-9A5D-40CF-8275-0A4879C1989C}" type="presParOf" srcId="{008DE97E-AE0A-4BD2-87BA-92F5F697031F}" destId="{E1FB78D5-0CBD-444C-8376-B3688B62B2B9}" srcOrd="3" destOrd="0" presId="urn:microsoft.com/office/officeart/2005/8/layout/hList3"/>
    <dgm:cxn modelId="{5574A638-C45F-420B-9119-64D1B6AAA4D2}" type="presParOf" srcId="{61839F81-403B-4741-B69C-0B03DE668F4D}" destId="{B0695B18-801D-460D-B061-04CE7F5418AD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F48FC3-1085-4C9A-B6D1-E8D05F4E9356}">
      <dsp:nvSpPr>
        <dsp:cNvPr id="0" name=""/>
        <dsp:cNvSpPr/>
      </dsp:nvSpPr>
      <dsp:spPr>
        <a:xfrm>
          <a:off x="0" y="641"/>
          <a:ext cx="9144000" cy="221327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u="sng" kern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Цель:</a:t>
          </a:r>
          <a:r>
            <a:rPr lang="ru-RU" sz="3200" kern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200" b="1" kern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выяснить, что такое снег и для чего он нужен?</a:t>
          </a:r>
          <a:endParaRPr lang="ru-RU" sz="3200" kern="1200" dirty="0"/>
        </a:p>
      </dsp:txBody>
      <dsp:txXfrm>
        <a:off x="0" y="641"/>
        <a:ext cx="9144000" cy="2213274"/>
      </dsp:txXfrm>
    </dsp:sp>
    <dsp:sp modelId="{1846CB64-06D5-4E75-BE37-26E6139DD138}">
      <dsp:nvSpPr>
        <dsp:cNvPr id="0" name=""/>
        <dsp:cNvSpPr/>
      </dsp:nvSpPr>
      <dsp:spPr>
        <a:xfrm>
          <a:off x="0" y="2213916"/>
          <a:ext cx="9144000" cy="29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322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400" kern="1200" dirty="0"/>
        </a:p>
      </dsp:txBody>
      <dsp:txXfrm>
        <a:off x="0" y="2213916"/>
        <a:ext cx="9144000" cy="298080"/>
      </dsp:txXfrm>
    </dsp:sp>
    <dsp:sp modelId="{1ED327C1-F711-4538-8B80-FCC79122407E}">
      <dsp:nvSpPr>
        <dsp:cNvPr id="0" name=""/>
        <dsp:cNvSpPr/>
      </dsp:nvSpPr>
      <dsp:spPr>
        <a:xfrm>
          <a:off x="0" y="2511996"/>
          <a:ext cx="9144000" cy="4047282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u="sng" kern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Задачи: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1.Узнать из чего состоит снег.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Изучить свойства снега.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 Определить пользу и вред снега.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4. Узнать, что останется после снега, когда он растает. </a:t>
          </a:r>
          <a:endParaRPr lang="ru-RU" sz="3200" kern="1200" dirty="0"/>
        </a:p>
      </dsp:txBody>
      <dsp:txXfrm>
        <a:off x="0" y="2511996"/>
        <a:ext cx="9144000" cy="4047282"/>
      </dsp:txXfrm>
    </dsp:sp>
    <dsp:sp modelId="{B7DEB2E9-35A6-4539-8632-DC4261793973}">
      <dsp:nvSpPr>
        <dsp:cNvPr id="0" name=""/>
        <dsp:cNvSpPr/>
      </dsp:nvSpPr>
      <dsp:spPr>
        <a:xfrm>
          <a:off x="0" y="6559278"/>
          <a:ext cx="9144000" cy="29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322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400" kern="1200"/>
        </a:p>
      </dsp:txBody>
      <dsp:txXfrm>
        <a:off x="0" y="6559278"/>
        <a:ext cx="9144000" cy="2980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D1A90B-51CC-4815-9AD4-0EBBCA938827}">
      <dsp:nvSpPr>
        <dsp:cNvPr id="0" name=""/>
        <dsp:cNvSpPr/>
      </dsp:nvSpPr>
      <dsp:spPr>
        <a:xfrm>
          <a:off x="0" y="307024"/>
          <a:ext cx="8472518" cy="508351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u="sng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Гипотеза</a:t>
          </a:r>
          <a:r>
            <a:rPr lang="ru-RU" sz="4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4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4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Я знаю, что снег и сосульки холодные и из-за этого может заболеть горло, появится кашель и насморк. Я предположила, что снег грязный, в нем есть много микробов, а из-за микробов может заболеть живот, или заболеть другими болезнями.</a:t>
          </a:r>
          <a:endParaRPr lang="ru-RU" sz="4000" kern="1200" dirty="0">
            <a:solidFill>
              <a:schemeClr val="tx1"/>
            </a:solidFill>
          </a:endParaRPr>
        </a:p>
      </dsp:txBody>
      <dsp:txXfrm>
        <a:off x="0" y="307024"/>
        <a:ext cx="8472518" cy="508351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D0770D-6258-48DB-B258-11A710B1E6B7}">
      <dsp:nvSpPr>
        <dsp:cNvPr id="0" name=""/>
        <dsp:cNvSpPr/>
      </dsp:nvSpPr>
      <dsp:spPr>
        <a:xfrm>
          <a:off x="0" y="0"/>
          <a:ext cx="9144000" cy="2100270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>
              <a:solidFill>
                <a:schemeClr val="tx1"/>
              </a:solidFill>
            </a:rPr>
            <a:t>Выводы</a:t>
          </a:r>
          <a:endParaRPr lang="ru-RU" sz="6500" kern="1200" dirty="0">
            <a:solidFill>
              <a:schemeClr val="tx1"/>
            </a:solidFill>
          </a:endParaRPr>
        </a:p>
      </dsp:txBody>
      <dsp:txXfrm>
        <a:off x="0" y="0"/>
        <a:ext cx="9144000" cy="2100270"/>
      </dsp:txXfrm>
    </dsp:sp>
    <dsp:sp modelId="{0A36589B-82F2-4D20-8292-B262F90BB540}">
      <dsp:nvSpPr>
        <dsp:cNvPr id="0" name=""/>
        <dsp:cNvSpPr/>
      </dsp:nvSpPr>
      <dsp:spPr>
        <a:xfrm>
          <a:off x="0" y="2100270"/>
          <a:ext cx="2286000" cy="441056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Снег состоит из множества снежинок.</a:t>
          </a:r>
          <a:endParaRPr lang="ru-RU" sz="2400" kern="1200">
            <a:solidFill>
              <a:schemeClr val="tx1"/>
            </a:solidFill>
          </a:endParaRPr>
        </a:p>
      </dsp:txBody>
      <dsp:txXfrm>
        <a:off x="0" y="2100270"/>
        <a:ext cx="2286000" cy="4410567"/>
      </dsp:txXfrm>
    </dsp:sp>
    <dsp:sp modelId="{AB99623F-E056-44D9-8580-3A1B4400B5BA}">
      <dsp:nvSpPr>
        <dsp:cNvPr id="0" name=""/>
        <dsp:cNvSpPr/>
      </dsp:nvSpPr>
      <dsp:spPr>
        <a:xfrm>
          <a:off x="2286000" y="2100270"/>
          <a:ext cx="2286000" cy="4410567"/>
        </a:xfrm>
        <a:prstGeom prst="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Снег белый, непрозрачный, холодный, быстро тает в тепле и на руках.</a:t>
          </a:r>
          <a:endParaRPr lang="ru-RU" sz="24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86000" y="2100270"/>
        <a:ext cx="2286000" cy="4410567"/>
      </dsp:txXfrm>
    </dsp:sp>
    <dsp:sp modelId="{70D9E127-0083-411A-B830-DCD06B76E7B8}">
      <dsp:nvSpPr>
        <dsp:cNvPr id="0" name=""/>
        <dsp:cNvSpPr/>
      </dsp:nvSpPr>
      <dsp:spPr>
        <a:xfrm>
          <a:off x="4572000" y="2100270"/>
          <a:ext cx="2286000" cy="4410567"/>
        </a:xfrm>
        <a:prstGeom prst="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Снег служит «шубкой» для деревьев и растений.</a:t>
          </a:r>
          <a:endParaRPr lang="ru-RU" sz="24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2000" y="2100270"/>
        <a:ext cx="2286000" cy="4410567"/>
      </dsp:txXfrm>
    </dsp:sp>
    <dsp:sp modelId="{E1FB78D5-0CBD-444C-8376-B3688B62B2B9}">
      <dsp:nvSpPr>
        <dsp:cNvPr id="0" name=""/>
        <dsp:cNvSpPr/>
      </dsp:nvSpPr>
      <dsp:spPr>
        <a:xfrm>
          <a:off x="6858000" y="2100270"/>
          <a:ext cx="2286000" cy="4410567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Из-за снега может заболеть горло, появится кашель, насморк. А из-за того, что он грязный может заболеть живот, или заболеть другими болезнями.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858000" y="2100270"/>
        <a:ext cx="2286000" cy="4410567"/>
      </dsp:txXfrm>
    </dsp:sp>
    <dsp:sp modelId="{B0695B18-801D-460D-B061-04CE7F5418AD}">
      <dsp:nvSpPr>
        <dsp:cNvPr id="0" name=""/>
        <dsp:cNvSpPr/>
      </dsp:nvSpPr>
      <dsp:spPr>
        <a:xfrm>
          <a:off x="0" y="6510837"/>
          <a:ext cx="9144000" cy="490063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\Desktop\снежинки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8134672" cy="252028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Познавательно-исследовательский проект на тему: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 нельзя кушать снег»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229200"/>
            <a:ext cx="8208912" cy="1512168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Данилова Алина, 5 лет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АН ДОО «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Алмазик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/с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№55 «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Сулусчаан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старшая группа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Кайдалова И. А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794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людмила\Desktop\снежинки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7375" y="0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людмила\Desktop\снежинки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428604"/>
          <a:ext cx="8472518" cy="5697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юдмила\Desktop\снежинки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251142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1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 сравнивала снег с разными цветами.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снег белого цвета.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Guzo\Desktop\Новая папка (2)\20180124_1120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929058" y="2928935"/>
            <a:ext cx="4572033" cy="2571768"/>
          </a:xfrm>
          <a:prstGeom prst="rect">
            <a:avLst/>
          </a:prstGeom>
          <a:noFill/>
        </p:spPr>
      </p:pic>
      <p:pic>
        <p:nvPicPr>
          <p:cNvPr id="1027" name="Picture 3" descr="C:\Users\Guzo\Desktop\Новая папка (2)\20180124_1111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742129" y="2972591"/>
            <a:ext cx="4445032" cy="25003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4868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людмила\Desktop\снежинки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42976" y="428604"/>
            <a:ext cx="69294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2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 попыталась что-нибудь рассмотреть через снег.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снег – непрозрачный.</a:t>
            </a:r>
            <a:endParaRPr lang="ru-RU" sz="28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500306"/>
            <a:ext cx="6572296" cy="3696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людмила\Desktop\снежинки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86248" y="1214422"/>
            <a:ext cx="44291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3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 положила снег в стакан, через некоторое время он растаял.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снег – это вода. </a:t>
            </a:r>
            <a:endParaRPr lang="ru-RU" sz="2800" b="1" dirty="0"/>
          </a:p>
        </p:txBody>
      </p:sp>
      <p:pic>
        <p:nvPicPr>
          <p:cNvPr id="2050" name="Picture 2" descr="C:\Users\Guzo\Desktop\Новая папка (2)\20180124_154324.jpg"/>
          <p:cNvPicPr>
            <a:picLocks noChangeAspect="1" noChangeArrowheads="1"/>
          </p:cNvPicPr>
          <p:nvPr/>
        </p:nvPicPr>
        <p:blipFill>
          <a:blip r:embed="rId3" cstate="print"/>
          <a:srcRect l="11968" r="11436"/>
          <a:stretch>
            <a:fillRect/>
          </a:stretch>
        </p:blipFill>
        <p:spPr bwMode="auto">
          <a:xfrm rot="5400000">
            <a:off x="-178627" y="1464455"/>
            <a:ext cx="4572032" cy="335758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643314"/>
            <a:ext cx="469903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людмила\Desktop\снежинки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86116" y="357166"/>
            <a:ext cx="54292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4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вылила растаявшую воду (территория сада) через белую ткань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Вывод: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вода из снега грязная, в ней были камушки и листья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/>
          </a:p>
        </p:txBody>
      </p:sp>
      <p:pic>
        <p:nvPicPr>
          <p:cNvPr id="3074" name="Picture 2" descr="C:\Users\Guzo\Desktop\Новая папка (2)\20180124_1622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742194" y="1956583"/>
            <a:ext cx="4699033" cy="2643206"/>
          </a:xfrm>
          <a:prstGeom prst="rect">
            <a:avLst/>
          </a:prstGeom>
          <a:noFill/>
        </p:spPr>
      </p:pic>
      <p:pic>
        <p:nvPicPr>
          <p:cNvPr id="3075" name="Picture 3" descr="C:\Users\Guzo\Desktop\Новая папка (2)\20180124_1623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643314"/>
            <a:ext cx="5071410" cy="2852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людмила\Desktop\снежинки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7158" y="357166"/>
            <a:ext cx="45720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5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вылила растаявшую воду (Место парковки) через белую ткань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Вывод: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вода из снега грязная в ней было что-то черное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/>
          </a:p>
        </p:txBody>
      </p:sp>
      <p:pic>
        <p:nvPicPr>
          <p:cNvPr id="4098" name="Picture 2" descr="C:\Users\Guzo\Desktop\Новая папка (2)\20180130_1625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500034" y="3714752"/>
            <a:ext cx="4714908" cy="2652136"/>
          </a:xfrm>
          <a:prstGeom prst="rect">
            <a:avLst/>
          </a:prstGeom>
          <a:noFill/>
        </p:spPr>
      </p:pic>
      <p:pic>
        <p:nvPicPr>
          <p:cNvPr id="4099" name="Picture 3" descr="C:\Users\Guzo\Desktop\Новая папка (2)\20180130_1626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845846" y="1583517"/>
            <a:ext cx="4953033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людмила\Desktop\снежинки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7000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153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Познавательно-исследовательский проект на тему: «Почему нельзя кушать снег»</vt:lpstr>
      <vt:lpstr>Слайд 2</vt:lpstr>
      <vt:lpstr>Слайд 3</vt:lpstr>
      <vt:lpstr>ОПЫТ 1  Я сравнивала снег с разными цветами. Вывод: снег белого цвета.   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снег?</dc:title>
  <dc:creator>людмила</dc:creator>
  <cp:lastModifiedBy>Windows User</cp:lastModifiedBy>
  <cp:revision>38</cp:revision>
  <dcterms:created xsi:type="dcterms:W3CDTF">2016-01-25T13:49:45Z</dcterms:created>
  <dcterms:modified xsi:type="dcterms:W3CDTF">2018-02-14T12:33:43Z</dcterms:modified>
</cp:coreProperties>
</file>