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87CC-C139-4D5F-85B3-05CD0FA93EB9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0C707-3EA0-480E-A46D-B7A9C1609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87CC-C139-4D5F-85B3-05CD0FA93EB9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0C707-3EA0-480E-A46D-B7A9C1609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87CC-C139-4D5F-85B3-05CD0FA93EB9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0C707-3EA0-480E-A46D-B7A9C1609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87CC-C139-4D5F-85B3-05CD0FA93EB9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0C707-3EA0-480E-A46D-B7A9C1609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87CC-C139-4D5F-85B3-05CD0FA93EB9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0C707-3EA0-480E-A46D-B7A9C1609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87CC-C139-4D5F-85B3-05CD0FA93EB9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0C707-3EA0-480E-A46D-B7A9C1609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87CC-C139-4D5F-85B3-05CD0FA93EB9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0C707-3EA0-480E-A46D-B7A9C1609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87CC-C139-4D5F-85B3-05CD0FA93EB9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0C707-3EA0-480E-A46D-B7A9C1609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87CC-C139-4D5F-85B3-05CD0FA93EB9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0C707-3EA0-480E-A46D-B7A9C1609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87CC-C139-4D5F-85B3-05CD0FA93EB9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0C707-3EA0-480E-A46D-B7A9C1609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87CC-C139-4D5F-85B3-05CD0FA93EB9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0C707-3EA0-480E-A46D-B7A9C16094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487CC-C139-4D5F-85B3-05CD0FA93EB9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0C707-3EA0-480E-A46D-B7A9C16094D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сайт октябрь\slide_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71" y="267868"/>
            <a:ext cx="8405871" cy="6304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сайт октябрь\slide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919" y="210829"/>
            <a:ext cx="8481923" cy="63614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сайт октябрь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сайт октябрь\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сайт октябрь\IMG_60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E:\сайт октябрь\slide_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295" y="175110"/>
            <a:ext cx="8529547" cy="63971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сайт октябрь\slide_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936" y="267868"/>
            <a:ext cx="8105906" cy="6079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сайт октябрь\slide_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67868"/>
            <a:ext cx="8429684" cy="6322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сайт октябрь\slide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сайт октябрь\slide_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21" y="267869"/>
            <a:ext cx="8310621" cy="62329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сайт октябрь\slide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71" y="214290"/>
            <a:ext cx="8477309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сайт октябрь\slide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0711"/>
            <a:ext cx="8358246" cy="62686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сайт октябрь\slide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71" y="357166"/>
            <a:ext cx="8286808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сайт октябрь\slide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71" y="321447"/>
            <a:ext cx="8334433" cy="6250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1</cp:revision>
  <dcterms:created xsi:type="dcterms:W3CDTF">2019-10-21T13:42:57Z</dcterms:created>
  <dcterms:modified xsi:type="dcterms:W3CDTF">2019-10-21T13:51:30Z</dcterms:modified>
</cp:coreProperties>
</file>