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78C4A-8A69-4895-889A-9CC801840F93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844CA3FA-AA91-4D75-AEF5-F0A0D5DEF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445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78C4A-8A69-4895-889A-9CC801840F93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44CA3FA-AA91-4D75-AEF5-F0A0D5DEF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803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78C4A-8A69-4895-889A-9CC801840F93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44CA3FA-AA91-4D75-AEF5-F0A0D5DEF1E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915430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78C4A-8A69-4895-889A-9CC801840F93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44CA3FA-AA91-4D75-AEF5-F0A0D5DEF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84125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78C4A-8A69-4895-889A-9CC801840F93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44CA3FA-AA91-4D75-AEF5-F0A0D5DEF1E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780986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78C4A-8A69-4895-889A-9CC801840F93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44CA3FA-AA91-4D75-AEF5-F0A0D5DEF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360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78C4A-8A69-4895-889A-9CC801840F93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CA3FA-AA91-4D75-AEF5-F0A0D5DEF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5076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78C4A-8A69-4895-889A-9CC801840F93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CA3FA-AA91-4D75-AEF5-F0A0D5DEF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733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78C4A-8A69-4895-889A-9CC801840F93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CA3FA-AA91-4D75-AEF5-F0A0D5DEF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8200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78C4A-8A69-4895-889A-9CC801840F93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44CA3FA-AA91-4D75-AEF5-F0A0D5DEF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593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78C4A-8A69-4895-889A-9CC801840F93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44CA3FA-AA91-4D75-AEF5-F0A0D5DEF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5001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78C4A-8A69-4895-889A-9CC801840F93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44CA3FA-AA91-4D75-AEF5-F0A0D5DEF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89593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78C4A-8A69-4895-889A-9CC801840F93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CA3FA-AA91-4D75-AEF5-F0A0D5DEF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2482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78C4A-8A69-4895-889A-9CC801840F93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CA3FA-AA91-4D75-AEF5-F0A0D5DEF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6805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78C4A-8A69-4895-889A-9CC801840F93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CA3FA-AA91-4D75-AEF5-F0A0D5DEF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6709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78C4A-8A69-4895-889A-9CC801840F93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44CA3FA-AA91-4D75-AEF5-F0A0D5DEF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03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78C4A-8A69-4895-889A-9CC801840F93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44CA3FA-AA91-4D75-AEF5-F0A0D5DEF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5202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8667" y="3714487"/>
            <a:ext cx="3905956" cy="31435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636387" y="334304"/>
            <a:ext cx="10867847" cy="638636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Занятие по лепке</a:t>
            </a:r>
          </a:p>
          <a:p>
            <a:pPr algn="ctr"/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 старшей группе №5 ДК №4</a:t>
            </a:r>
          </a:p>
          <a:p>
            <a:pPr algn="ctr"/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на тему: </a:t>
            </a:r>
          </a:p>
          <a:p>
            <a:pPr algn="ctr"/>
            <a:r>
              <a:rPr lang="ru-RU" sz="5400" b="1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«Инопланетяне на летающей</a:t>
            </a:r>
          </a:p>
          <a:p>
            <a:pPr algn="ctr"/>
            <a:r>
              <a:rPr lang="ru-RU" sz="54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тарелке» </a:t>
            </a:r>
          </a:p>
          <a:p>
            <a:pPr algn="ctr"/>
            <a:endParaRPr lang="ru-RU" sz="5400" b="0" cap="none" spc="0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endParaRPr lang="ru-RU" sz="3500" b="0" cap="none" spc="0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ru-RU" sz="25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Провела воспитатель: Хайруллина Х.Ш</a:t>
            </a:r>
            <a:r>
              <a:rPr lang="ru-RU" sz="25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ru-RU" sz="2500" b="0" cap="none" spc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Москва, 2019</a:t>
            </a:r>
            <a:endParaRPr lang="ru-RU" sz="25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7653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740" y="1773716"/>
            <a:ext cx="5012267" cy="3759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281159" y="394501"/>
            <a:ext cx="614463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Цель</a:t>
            </a:r>
            <a:r>
              <a:rPr lang="ru-RU" sz="200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: </a:t>
            </a:r>
            <a:r>
              <a:rPr lang="ru-RU" sz="2000" dirty="0"/>
              <a:t>показать возможность создания </a:t>
            </a:r>
            <a:r>
              <a:rPr lang="ru-RU" sz="2000" dirty="0" smtClean="0"/>
              <a:t>образа</a:t>
            </a:r>
          </a:p>
          <a:p>
            <a:pPr algn="ctr"/>
            <a:r>
              <a:rPr lang="ru-RU" sz="2000" dirty="0"/>
              <a:t> летающей тарелки путём дополнения </a:t>
            </a:r>
            <a:endParaRPr lang="ru-RU" sz="2000" dirty="0" smtClean="0"/>
          </a:p>
          <a:p>
            <a:pPr algn="ctr"/>
            <a:r>
              <a:rPr lang="ru-RU" sz="2000" dirty="0" smtClean="0"/>
              <a:t>готовой формы (</a:t>
            </a:r>
            <a:r>
              <a:rPr lang="en-US" sz="2000" dirty="0" smtClean="0"/>
              <a:t>CD-</a:t>
            </a:r>
            <a:r>
              <a:rPr lang="ru-RU" sz="2000" dirty="0" smtClean="0"/>
              <a:t>диск)</a:t>
            </a:r>
            <a:endParaRPr lang="ru-RU" sz="200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99380" y="2014307"/>
            <a:ext cx="6992620" cy="37856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000" b="1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Задачи</a:t>
            </a:r>
            <a:r>
              <a:rPr lang="ru-RU" sz="200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:</a:t>
            </a:r>
          </a:p>
          <a:p>
            <a:r>
              <a:rPr lang="ru-RU" sz="2000" dirty="0" smtClean="0"/>
              <a:t>- закрепить </a:t>
            </a:r>
            <a:r>
              <a:rPr lang="ru-RU" sz="2000" dirty="0"/>
              <a:t>приемы лепки </a:t>
            </a:r>
            <a:endParaRPr lang="ru-RU" sz="2000" dirty="0" smtClean="0"/>
          </a:p>
          <a:p>
            <a:r>
              <a:rPr lang="ru-RU" sz="2000" dirty="0" smtClean="0"/>
              <a:t>(</a:t>
            </a:r>
            <a:r>
              <a:rPr lang="ru-RU" sz="2000" dirty="0"/>
              <a:t>раскатывание прямыми движениями в ладошках </a:t>
            </a:r>
            <a:endParaRPr lang="ru-RU" sz="2000" dirty="0" smtClean="0"/>
          </a:p>
          <a:p>
            <a:r>
              <a:rPr lang="ru-RU" sz="2000" dirty="0" smtClean="0"/>
              <a:t>жгутика </a:t>
            </a:r>
            <a:r>
              <a:rPr lang="ru-RU" sz="2000" dirty="0"/>
              <a:t>(</a:t>
            </a:r>
            <a:r>
              <a:rPr lang="ru-RU" sz="2000" i="1" dirty="0"/>
              <a:t>«колбаски»</a:t>
            </a:r>
            <a:r>
              <a:rPr lang="ru-RU" sz="2000" dirty="0"/>
              <a:t>, круговыми движениями шара</a:t>
            </a:r>
            <a:r>
              <a:rPr lang="ru-RU" sz="2000" dirty="0" smtClean="0"/>
              <a:t>);</a:t>
            </a:r>
            <a:endParaRPr lang="ru-RU" sz="2000" dirty="0"/>
          </a:p>
          <a:p>
            <a:r>
              <a:rPr lang="ru-RU" sz="2000" dirty="0"/>
              <a:t>-учить видеть особенности внешнего вида </a:t>
            </a:r>
          </a:p>
          <a:p>
            <a:r>
              <a:rPr lang="ru-RU" sz="2000" dirty="0" smtClean="0"/>
              <a:t>летающей </a:t>
            </a:r>
            <a:r>
              <a:rPr lang="ru-RU" sz="2000" dirty="0"/>
              <a:t>тарелки;</a:t>
            </a:r>
          </a:p>
          <a:p>
            <a:r>
              <a:rPr lang="ru-RU" sz="2000" dirty="0"/>
              <a:t>-развивать воображение и творчество;</a:t>
            </a:r>
          </a:p>
          <a:p>
            <a:r>
              <a:rPr lang="ru-RU" sz="2000" dirty="0"/>
              <a:t>-вызывать эмоциональный отклик на созданные </a:t>
            </a:r>
            <a:endParaRPr lang="ru-RU" sz="2000" dirty="0" smtClean="0"/>
          </a:p>
          <a:p>
            <a:r>
              <a:rPr lang="ru-RU" sz="2000" dirty="0" smtClean="0"/>
              <a:t>поделки</a:t>
            </a:r>
            <a:r>
              <a:rPr lang="ru-RU" sz="2000" dirty="0"/>
              <a:t> (свои и других </a:t>
            </a:r>
            <a:r>
              <a:rPr lang="ru-RU" sz="2000" dirty="0" smtClean="0"/>
              <a:t>детей);</a:t>
            </a:r>
          </a:p>
          <a:p>
            <a:r>
              <a:rPr lang="ru-RU" sz="2000" dirty="0" smtClean="0"/>
              <a:t>- привлечь родителей к созданию поделки.</a:t>
            </a:r>
          </a:p>
          <a:p>
            <a:endParaRPr lang="ru-RU" sz="2000" dirty="0"/>
          </a:p>
          <a:p>
            <a:pPr algn="ctr"/>
            <a:endParaRPr lang="ru-RU" sz="200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29675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247" y="71608"/>
            <a:ext cx="5603913" cy="42029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05" y="3090232"/>
            <a:ext cx="5023691" cy="3767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984" y="2726674"/>
            <a:ext cx="5269735" cy="39523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82243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783" y="192873"/>
            <a:ext cx="5185273" cy="45774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3654" y="2555913"/>
            <a:ext cx="5905040" cy="44287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2943" y="-380081"/>
            <a:ext cx="5383574" cy="40376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61120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3003" y="99151"/>
            <a:ext cx="5434988" cy="40762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213" y="308473"/>
            <a:ext cx="4979624" cy="3734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9640" y="2575194"/>
            <a:ext cx="5710408" cy="42828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2182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5227" y="2960783"/>
            <a:ext cx="6070296" cy="3787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447" y="191419"/>
            <a:ext cx="4915357" cy="36865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7349" y="165253"/>
            <a:ext cx="4678497" cy="35088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58275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38457" y="2967335"/>
            <a:ext cx="83150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Спасибо за внимание!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51178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21</TotalTime>
  <Words>44</Words>
  <Application>Microsoft Office PowerPoint</Application>
  <PresentationFormat>Широкоэкранный</PresentationFormat>
  <Paragraphs>23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Rustam-2</dc:creator>
  <cp:lastModifiedBy>Rustam-2</cp:lastModifiedBy>
  <cp:revision>3</cp:revision>
  <dcterms:created xsi:type="dcterms:W3CDTF">2019-05-12T20:53:49Z</dcterms:created>
  <dcterms:modified xsi:type="dcterms:W3CDTF">2019-05-12T21:21:07Z</dcterms:modified>
</cp:coreProperties>
</file>