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4" r:id="rId3"/>
    <p:sldId id="257" r:id="rId4"/>
    <p:sldId id="265" r:id="rId5"/>
    <p:sldId id="276" r:id="rId6"/>
    <p:sldId id="266" r:id="rId7"/>
    <p:sldId id="277" r:id="rId8"/>
    <p:sldId id="258" r:id="rId9"/>
    <p:sldId id="259" r:id="rId10"/>
    <p:sldId id="260" r:id="rId11"/>
    <p:sldId id="275" r:id="rId12"/>
    <p:sldId id="264" r:id="rId13"/>
    <p:sldId id="263" r:id="rId14"/>
    <p:sldId id="262" r:id="rId15"/>
    <p:sldId id="269" r:id="rId16"/>
    <p:sldId id="271" r:id="rId17"/>
    <p:sldId id="268" r:id="rId18"/>
    <p:sldId id="272" r:id="rId19"/>
    <p:sldId id="270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601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74627E4-2A09-4BC2-94BB-5F5FAD67CEB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CE60322-9A2F-429B-8850-B825D66D3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455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4F097D-4E87-411D-9E21-E644CC66794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621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D51DC54-3F37-45DB-B404-820B3145231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A8FB858-3824-4594-8A9B-C366BEE6A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52723-9891-4182-B42A-44B333D1D71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FA3C7-92F2-4F3D-AB1F-C16E19057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170576-945C-4E02-B9E4-5E0DE11B4527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F15522E-A3E6-4BED-97D5-FC038012F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82B69-C42F-47F6-9552-0534D83DFB1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7F986-C179-49BA-8F0B-ADE97DDAD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646EB6A-B5D3-4072-93B4-8672AD63EE82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DBE292-3024-4BB3-A21F-EB8394D59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92A6-8081-4247-AC04-459C1574D108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4444-2ECB-4A7F-9BDB-A238AAF86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414B2-21E5-46E6-A60A-0740044082B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0507B-D21F-44F0-A6B8-5C2ACA6A9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100EA-D552-45BF-8B64-E3C226E45EFB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72D63-67DD-45C9-99B9-692412710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EDC40-BC56-4AD1-B2CA-4A4F214629EB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2A6ED-E99C-40D0-9600-2AC141B66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674A-E0B9-469F-86DD-59D3D25661A5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1B5A3-0708-44BD-B65D-6BC32DBCC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CFEBAC-12E4-4DE5-81B8-0F9F02873C1C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FEF487-7184-44D1-8887-BAEE4B49F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6849C27-4D18-4322-A451-A0BA553B92D1}" type="datetimeFigureOut">
              <a:rPr lang="ru-RU"/>
              <a:pPr>
                <a:defRPr/>
              </a:pPr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6DC252C-9885-4B87-8C1D-C08A0EC96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96;&#1091;&#1084;%20&#1073;&#1091;&#1088;&#1080;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96;&#1091;&#1084;%20&#1073;&#1091;&#1088;&#1080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Neizvesten_-_shum_tornado_muzofon.tv.mp3" TargetMode="Externa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Neizvesten_-_shum_tornado_muzofon.tv.mp3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Zvuki_prirody_-_SHum_uragana.mp3" TargetMode="Externa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96;&#1091;&#1084;%20&#1084;&#1086;&#1088;&#1103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96;&#1091;&#1084;%20&#1084;&#1086;&#1088;&#1103;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Shum_vetra_-_Shum_vetra_v_gorah_Kryma_muz-muz.net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Shum_vetra_-_Shum_vetra_v_gorah_Kryma_muz-muz.net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73;&#1091;&#1088;&#1103;%20&#1089;&#1085;&#1077;&#1078;&#1085;&#1072;&#1103;.mp3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5;&#1082;&#1086;&#1075;&#1085;&#1080;&#1090;&#1086;\Downloads\&#1073;&#1091;&#1088;&#1103;%20&#1089;&#1085;&#1077;&#1078;&#1085;&#1072;&#1103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684" y="507980"/>
            <a:ext cx="7929618" cy="29289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Хоть без крыльев, но летает.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Безголосый, а свистит.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Хоть безрукий, но бывает,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Сосны с корнем вырывает.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Так порою он сердит.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3886200"/>
            <a:ext cx="6343650" cy="25431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39" name="Picture 2" descr="http://readmas.ru/wp-content/filesall/2013/10/est_v_oseni_pervonachalnoj_korotkaya_no_divnaya_pora_readmas.ru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3500438"/>
            <a:ext cx="69294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Песчаная буря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1507" name="Picture 2" descr="https://im3-tub-ru.yandex.net/i?id=39528a832d58800076da0cb8f157249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4394895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s://im0-tub-ru.yandex.net/i?id=29bee9621019dfc93693bb074a42c4ed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556792"/>
            <a:ext cx="3816424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шум бур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telegraf.ru/wp-content/uploads/2012/06/foto-stiv-makkarri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  <p:pic>
        <p:nvPicPr>
          <p:cNvPr id="5" name="шум бур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tx1"/>
                </a:solidFill>
              </a:rPr>
              <a:t>Торнадо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5603" name="Picture 2" descr="http://vsviti.com.ua/wp-content/uploads/2013/07/1372875694_tornado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82519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Neizvesten_-_shum_tornado_muzofon.tv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http://pulson.ru/wp-content/uploads/2012/03/pulson1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875"/>
            <a:ext cx="81724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Neizvesten_-_shum_tornado_muzofon.t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https://im3-tub-ru.yandex.net/i?id=8b2f336c87c9f6e2118edd7f7de696e5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Zvuki_prirody_-_SHum_urag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2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http://www.klassnye-chasy.ru/userfiles/image/vete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3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Ветер дует в паруса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https://im0-tub-ru.yandex.net/i?id=9cfddba5b927902eb948eac3e22433a6&amp;n=33&amp;h=215&amp;w=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0"/>
            <a:ext cx="8172399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Ветряные электростанции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 descr="https://im2-tub-ru.yandex.net/i?id=0e85f5aaa9bbb9881af93ab1e216dd8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25"/>
            <a:ext cx="81724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Полёты на воздушном шаре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0723" name="Picture 2" descr="https://31tv.ru/upload/files/admin/sirotkin/sh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50"/>
            <a:ext cx="81724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Силу ветра используют парашютисты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 descr="https://im2-tub-ru.yandex.net/i?id=01bf966b1275a46c45fed1f8a5a5839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8172399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Природное явление - ветер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www.proza.ru/pics/2014/10/17/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792961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полёты на дельтаплане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southparkour.ru/content/upload/article_image_9OQz8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7786742" cy="50006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863" y="335915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Схема движения воздуха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3" name="Picture 2" descr="https://im3-tub-ru.yandex.net/i?id=779ee1091f46f2ae0b04c1ef60bcda6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00213"/>
            <a:ext cx="626586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Ночной Бриз – дует с берега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              на водоём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387" name="Picture 2" descr="http://www.allegra-montenegro.com/portagent/img/crna-gora-primorje-1_1336230610183_1408012946574-700-400-re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25"/>
            <a:ext cx="81724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шум мор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9210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Дневной бриз – дует со стороны водоёма на сушу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4818" name="Picture 2" descr="http://www.fullhdoboi.com/wallpapers/thumbs/18/foto-briz-68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8172400" cy="5445224"/>
          </a:xfrm>
          <a:prstGeom prst="rect">
            <a:avLst/>
          </a:prstGeom>
          <a:noFill/>
        </p:spPr>
      </p:pic>
      <p:pic>
        <p:nvPicPr>
          <p:cNvPr id="5" name="шум мор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Южный тёплый ветер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1" name="Picture 2" descr="http://img-c.photosight.ru/9d9/5309449_x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50"/>
            <a:ext cx="81724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hum_vetra_-_Shum_vetra_v_gorah_Kryma_muz-muz.ne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im1-tub-ru.yandex.net/i?id=74995ae153acea068ecef7d41b3446f0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8724922"/>
          </a:xfrm>
          <a:prstGeom prst="rect">
            <a:avLst/>
          </a:prstGeom>
          <a:noFill/>
        </p:spPr>
      </p:pic>
      <p:pic>
        <p:nvPicPr>
          <p:cNvPr id="5" name="Shum_vetra_-_Shum_vetra_v_gorah_Kryma_muz-muz.ne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400948" cy="63184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Снежные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бури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5" name="Picture 2" descr="https://im3-tub-ru.yandex.net/i?id=7617141dd13f1632cd98ed991aeb66c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817240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буря снежна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3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9459" name="Picture 2" descr="http://the-day-x.ru/wp-content/uploads/2012/12/50e22c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s://im0-tub-ru.yandex.net/i?id=8d302bd921b70b5012efd8d004f7adfb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буря снеж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3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358</TotalTime>
  <Words>57</Words>
  <Application>Microsoft Office PowerPoint</Application>
  <PresentationFormat>Экран (4:3)</PresentationFormat>
  <Paragraphs>15</Paragraphs>
  <Slides>20</Slides>
  <Notes>1</Notes>
  <HiddenSlides>0</HiddenSlides>
  <MMClips>11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2</vt:lpstr>
      <vt:lpstr>Изящная</vt:lpstr>
      <vt:lpstr>Хоть без крыльев, но летает. Безголосый, а свистит. Хоть безрукий, но бывает,  Сосны с корнем вырывает. Так порою он сердит.</vt:lpstr>
      <vt:lpstr>Природное явление - ветер</vt:lpstr>
      <vt:lpstr>Схема движения воздуха</vt:lpstr>
      <vt:lpstr>Ночной Бриз – дует с берега                              на водоём</vt:lpstr>
      <vt:lpstr>Дневной бриз – дует со стороны водоёма на сушу</vt:lpstr>
      <vt:lpstr>Южный тёплый ветер</vt:lpstr>
      <vt:lpstr>Презентация PowerPoint</vt:lpstr>
      <vt:lpstr>Снежные бури</vt:lpstr>
      <vt:lpstr>Презентация PowerPoint</vt:lpstr>
      <vt:lpstr>Песчаная буря</vt:lpstr>
      <vt:lpstr>Презентация PowerPoint</vt:lpstr>
      <vt:lpstr>               Торнадо </vt:lpstr>
      <vt:lpstr>Презентация PowerPoint</vt:lpstr>
      <vt:lpstr>Презентация PowerPoint</vt:lpstr>
      <vt:lpstr>Презентация PowerPoint</vt:lpstr>
      <vt:lpstr>Ветер дует в паруса</vt:lpstr>
      <vt:lpstr>Ветряные электростанции</vt:lpstr>
      <vt:lpstr>Полёты на воздушном шаре</vt:lpstr>
      <vt:lpstr>Силу ветра используют парашютисты</vt:lpstr>
      <vt:lpstr>    полёты на дельтаплане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Инкогнито</dc:creator>
  <cp:lastModifiedBy>home</cp:lastModifiedBy>
  <cp:revision>45</cp:revision>
  <dcterms:created xsi:type="dcterms:W3CDTF">2017-02-26T16:39:39Z</dcterms:created>
  <dcterms:modified xsi:type="dcterms:W3CDTF">2019-10-20T12:32:34Z</dcterms:modified>
</cp:coreProperties>
</file>