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4" r:id="rId5"/>
    <p:sldId id="260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7851648" cy="1828800"/>
          </a:xfrm>
        </p:spPr>
        <p:txBody>
          <a:bodyPr/>
          <a:lstStyle/>
          <a:p>
            <a:pPr algn="ctr"/>
            <a:r>
              <a:rPr lang="ru-RU" dirty="0" smtClean="0"/>
              <a:t>Проект:</a:t>
            </a:r>
            <a:br>
              <a:rPr lang="ru-RU" dirty="0" smtClean="0"/>
            </a:br>
            <a:r>
              <a:rPr lang="ru-RU" dirty="0" smtClean="0"/>
              <a:t>«Я хочу здоровым быть»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5085184"/>
            <a:ext cx="3995936" cy="1248544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Выполнила </a:t>
            </a:r>
            <a:r>
              <a:rPr lang="ru-RU" dirty="0" smtClean="0"/>
              <a:t>:</a:t>
            </a:r>
          </a:p>
          <a:p>
            <a:pPr algn="l"/>
            <a:r>
              <a:rPr lang="ru-RU" dirty="0" smtClean="0"/>
              <a:t> </a:t>
            </a:r>
            <a:r>
              <a:rPr lang="ru-RU" dirty="0" smtClean="0"/>
              <a:t>Кривошеева Т.И</a:t>
            </a:r>
            <a:endParaRPr lang="ru-RU" dirty="0" smtClean="0"/>
          </a:p>
        </p:txBody>
      </p:sp>
      <p:pic>
        <p:nvPicPr>
          <p:cNvPr id="5" name="Рисунок 4" descr="869241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140968"/>
            <a:ext cx="4635599" cy="311849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6707088" cy="1143000"/>
          </a:xfrm>
        </p:spPr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988840"/>
            <a:ext cx="7207614" cy="438943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8229600" cy="6237312"/>
          </a:xfrm>
        </p:spPr>
        <p:txBody>
          <a:bodyPr>
            <a:normAutofit fontScale="85000" lnSpcReduction="1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Продолжительность проекта: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краткосрочный(март-май)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 проекта 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групповой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старшей группы  (5-6 лет), родители,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мед.сестра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детского сада, физкультурный руководитель.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Место реализации: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групповая комната ,спортзал, семья.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Проблема: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Здоровье ребенка стало занимать во всем мире приоритетные позиции. Сегодня важно формировать и поддерживать у родителей интерес к оздоровлению, как самих себя ,так и своих детей. Помочь понять им, что здоровье означает не только отсутствие болезней, но и психическое и социальное благополучие.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интереса, привычек ЗОЖ, развитие познавательных и творческих способностей детей старшей группы.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Итог проекта: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«Волшебная книга здоровья»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-142900"/>
            <a:ext cx="3024336" cy="685800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Задачи проекта:</a:t>
            </a:r>
          </a:p>
          <a:p>
            <a:r>
              <a:rPr lang="ru-RU" sz="2000" dirty="0" smtClean="0"/>
              <a:t>1.Сформировать у детей представление о здоровье как одной из главных ценностей  человеческой жизни, об умении беречь сове здоровье и заботиться о нем.</a:t>
            </a:r>
          </a:p>
          <a:p>
            <a:r>
              <a:rPr lang="ru-RU" sz="2000" dirty="0" smtClean="0"/>
              <a:t>2.Формировать базу знаний и практических навыков  ЗОЖ.</a:t>
            </a:r>
          </a:p>
          <a:p>
            <a:r>
              <a:rPr lang="ru-RU" sz="2000" dirty="0" smtClean="0"/>
              <a:t>3. Развивать свободное общение со взрослыми и детьми по поводу  здоровья и ЗОЖ.</a:t>
            </a:r>
          </a:p>
          <a:p>
            <a:r>
              <a:rPr lang="ru-RU" sz="2000" dirty="0" smtClean="0"/>
              <a:t>4.Привить потребность в ЗОЖ ( занятия спортом, уважение к физическим упражнениям, к порядку и чистоте, как составляющих крепкое здоровье.)</a:t>
            </a:r>
            <a:endParaRPr lang="ru-RU" sz="2000" dirty="0"/>
          </a:p>
        </p:txBody>
      </p:sp>
      <p:pic>
        <p:nvPicPr>
          <p:cNvPr id="5" name="Содержимое 4" descr="imgpreview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0" y="3717032"/>
            <a:ext cx="5019850" cy="2501056"/>
          </a:xfrm>
        </p:spPr>
      </p:pic>
      <p:pic>
        <p:nvPicPr>
          <p:cNvPr id="6" name="Рисунок 5" descr="55c782648bf3a_14391384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332656"/>
            <a:ext cx="4674636" cy="311447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jWjGFD6Gw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933056"/>
            <a:ext cx="3619376" cy="268457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dirty="0" smtClean="0"/>
              <a:t>Ожидаемый результат: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389120"/>
          </a:xfrm>
        </p:spPr>
        <p:txBody>
          <a:bodyPr/>
          <a:lstStyle/>
          <a:p>
            <a:r>
              <a:rPr lang="ru-RU" dirty="0" smtClean="0"/>
              <a:t>1.Расширение у детей представления о ЗОЖ</a:t>
            </a:r>
          </a:p>
          <a:p>
            <a:r>
              <a:rPr lang="ru-RU" dirty="0" smtClean="0"/>
              <a:t>2.Знакомство детей с новыми литературными произведениями по теме проекта</a:t>
            </a:r>
          </a:p>
          <a:p>
            <a:r>
              <a:rPr lang="ru-RU" dirty="0" smtClean="0"/>
              <a:t>3.Дети узнают, что полезно, а что вредно для организма и что нужно делать для сохранения здоровья</a:t>
            </a:r>
          </a:p>
          <a:p>
            <a:r>
              <a:rPr lang="ru-RU" dirty="0" smtClean="0"/>
              <a:t>4.Дети пополняют свои знания о правильном питании и его значимости для </a:t>
            </a:r>
            <a:r>
              <a:rPr lang="ru-RU" dirty="0" err="1" smtClean="0"/>
              <a:t>хдоровья</a:t>
            </a:r>
            <a:endParaRPr lang="ru-RU" dirty="0" smtClean="0"/>
          </a:p>
        </p:txBody>
      </p:sp>
      <p:pic>
        <p:nvPicPr>
          <p:cNvPr id="5" name="Рисунок 4" descr="m7a0c42b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4725144"/>
            <a:ext cx="2009775" cy="15811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171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Подготовительный этап: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5194920" cy="54006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1.Подборка дидактического и методического материала.</a:t>
            </a:r>
          </a:p>
          <a:p>
            <a:r>
              <a:rPr lang="ru-RU" dirty="0" smtClean="0"/>
              <a:t>2.Подборка художественной литературы.</a:t>
            </a:r>
          </a:p>
          <a:p>
            <a:r>
              <a:rPr lang="ru-RU" dirty="0" smtClean="0"/>
              <a:t>3.Разработка образовательной деятельности по проекту.</a:t>
            </a:r>
          </a:p>
          <a:p>
            <a:r>
              <a:rPr lang="ru-RU" dirty="0" smtClean="0"/>
              <a:t>4.Оформление : «Волшебная книга здоровья».</a:t>
            </a:r>
          </a:p>
          <a:p>
            <a:r>
              <a:rPr lang="ru-RU" dirty="0" smtClean="0"/>
              <a:t>5.Подбор пословиц, поговорок и загадок по теме проекта.</a:t>
            </a:r>
          </a:p>
          <a:p>
            <a:r>
              <a:rPr lang="ru-RU" dirty="0" smtClean="0"/>
              <a:t>6.Оофрмление фотогазеты «Наши </a:t>
            </a:r>
            <a:r>
              <a:rPr lang="ru-RU" dirty="0" err="1" smtClean="0"/>
              <a:t>рассуждалки</a:t>
            </a:r>
            <a:r>
              <a:rPr lang="ru-RU" dirty="0" smtClean="0"/>
              <a:t>- «Что такое здоровье?»</a:t>
            </a:r>
          </a:p>
          <a:p>
            <a:r>
              <a:rPr lang="ru-RU" dirty="0" smtClean="0"/>
              <a:t>7.Участие детей с родителями в выставке газет «Мы здоровьем дорожим, мы здоровье сохраним».</a:t>
            </a:r>
          </a:p>
          <a:p>
            <a:r>
              <a:rPr lang="ru-RU" dirty="0" smtClean="0"/>
              <a:t>8.Подбор аудио- и </a:t>
            </a:r>
            <a:r>
              <a:rPr lang="ru-RU" dirty="0" err="1" smtClean="0"/>
              <a:t>видеоматриалов</a:t>
            </a:r>
            <a:r>
              <a:rPr lang="ru-RU" dirty="0" smtClean="0"/>
              <a:t> по теме проекта.</a:t>
            </a:r>
          </a:p>
          <a:p>
            <a:r>
              <a:rPr lang="ru-RU" dirty="0" smtClean="0"/>
              <a:t>9.Изготовление настольных игр по теме проекта.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Kartinki-podelki-iz-ovoshchey-i-fruktov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980728"/>
            <a:ext cx="2236642" cy="257137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Основной этап( направлен на формирование базы знаний и ЗОЖ):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5122912" cy="55892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Беседы с детьми на темы:</a:t>
            </a:r>
          </a:p>
          <a:p>
            <a:r>
              <a:rPr lang="ru-RU" dirty="0" smtClean="0"/>
              <a:t>1. «Секрет здоровой улыбки»</a:t>
            </a:r>
          </a:p>
          <a:p>
            <a:r>
              <a:rPr lang="ru-RU" dirty="0" smtClean="0"/>
              <a:t>2. «Чтобы глаза видели»</a:t>
            </a:r>
          </a:p>
          <a:p>
            <a:r>
              <a:rPr lang="ru-RU" dirty="0" smtClean="0"/>
              <a:t>3. «Слух»</a:t>
            </a:r>
          </a:p>
          <a:p>
            <a:r>
              <a:rPr lang="ru-RU" dirty="0" smtClean="0"/>
              <a:t>4. «Растения которые лечат»</a:t>
            </a:r>
          </a:p>
          <a:p>
            <a:r>
              <a:rPr lang="ru-RU" dirty="0" smtClean="0"/>
              <a:t>5. «Могут ли овощи навредить здоровью?»</a:t>
            </a:r>
          </a:p>
          <a:p>
            <a:r>
              <a:rPr lang="ru-RU" dirty="0" smtClean="0"/>
              <a:t>6. «Нас излечит, исцелит добрый доктор Айболит»</a:t>
            </a:r>
          </a:p>
          <a:p>
            <a:r>
              <a:rPr lang="ru-RU" dirty="0" smtClean="0"/>
              <a:t>7. Бесценная и всем необходимая вода.</a:t>
            </a:r>
          </a:p>
          <a:p>
            <a:r>
              <a:rPr lang="ru-RU" dirty="0" smtClean="0"/>
              <a:t>8. Чтение стихотворений о здоровье Е.Силенок «</a:t>
            </a:r>
            <a:r>
              <a:rPr lang="ru-RU" dirty="0" err="1" smtClean="0"/>
              <a:t>Мойдодыр</a:t>
            </a:r>
            <a:r>
              <a:rPr lang="ru-RU" dirty="0" smtClean="0"/>
              <a:t>», «О зубках», « О ногтях», «Закалка».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260648"/>
            <a:ext cx="6059016" cy="590465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Работа с детьми: дидактические игры( «Уроки </a:t>
            </a:r>
            <a:r>
              <a:rPr lang="ru-RU" dirty="0" err="1" smtClean="0"/>
              <a:t>мойдодыра</a:t>
            </a:r>
            <a:r>
              <a:rPr lang="ru-RU" dirty="0" smtClean="0"/>
              <a:t>», «Если ты простудился», «Назови вид спорта», «Я умею», «У всех своя зарядка», «Собери картинку», « Угадай вид спорта по показу»); инсценировка ( Разговор о правильном питании); сюжетно-ролевые игры («Больница», «На приеме у врача») ; создание настольной игры (« Полезные и вредные продукты»); настольная игра (« Нади полезные продукты»); </a:t>
            </a:r>
          </a:p>
          <a:p>
            <a:r>
              <a:rPr lang="ru-RU" dirty="0" smtClean="0"/>
              <a:t>Работа с родителями: «Оздоровительное значение режима» –консультация с </a:t>
            </a:r>
            <a:r>
              <a:rPr lang="ru-RU" dirty="0" err="1" smtClean="0"/>
              <a:t>мед.сестрой</a:t>
            </a:r>
            <a:r>
              <a:rPr lang="ru-RU" dirty="0" smtClean="0"/>
              <a:t>; буклеты «Растим здорового ребенка»;</a:t>
            </a:r>
          </a:p>
          <a:p>
            <a:r>
              <a:rPr lang="ru-RU" dirty="0" smtClean="0"/>
              <a:t>Работа родителя и ребенка: подбор пословиц , поговорок и загадок по теме проекта.</a:t>
            </a:r>
          </a:p>
        </p:txBody>
      </p:sp>
      <p:pic>
        <p:nvPicPr>
          <p:cNvPr id="7" name="Рисунок 6" descr="1405855993_sem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4797152"/>
            <a:ext cx="2773858" cy="184001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5832648" cy="908720"/>
          </a:xfrm>
        </p:spPr>
        <p:txBody>
          <a:bodyPr/>
          <a:lstStyle/>
          <a:p>
            <a:r>
              <a:rPr lang="ru-RU" dirty="0" smtClean="0"/>
              <a:t>ИЗО деятельность: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7344816" cy="2952328"/>
          </a:xfrm>
        </p:spPr>
        <p:txBody>
          <a:bodyPr/>
          <a:lstStyle/>
          <a:p>
            <a:r>
              <a:rPr lang="ru-RU" dirty="0" smtClean="0"/>
              <a:t>Аппликация «Где живут витамины?»</a:t>
            </a:r>
          </a:p>
          <a:p>
            <a:r>
              <a:rPr lang="ru-RU" dirty="0" smtClean="0"/>
              <a:t>Рисование «Витаминные продукты»</a:t>
            </a:r>
          </a:p>
          <a:p>
            <a:r>
              <a:rPr lang="ru-RU" dirty="0" smtClean="0"/>
              <a:t>Лепка «Мы делаем зарядку»</a:t>
            </a:r>
          </a:p>
          <a:p>
            <a:r>
              <a:rPr lang="ru-RU" dirty="0" smtClean="0"/>
              <a:t>Подборка пословиц , загадок и поговорок</a:t>
            </a:r>
          </a:p>
          <a:p>
            <a:r>
              <a:rPr lang="ru-RU" dirty="0" smtClean="0"/>
              <a:t>Оформление книги «Волшебная книга здоровья»</a:t>
            </a:r>
            <a:endParaRPr lang="ru-RU" dirty="0"/>
          </a:p>
        </p:txBody>
      </p:sp>
      <p:pic>
        <p:nvPicPr>
          <p:cNvPr id="5" name="Рисунок 4" descr="75976e826b7380db84f1dcdd4bfb244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3789040"/>
            <a:ext cx="3240360" cy="2433216"/>
          </a:xfrm>
          <a:prstGeom prst="rect">
            <a:avLst/>
          </a:prstGeom>
        </p:spPr>
      </p:pic>
      <p:pic>
        <p:nvPicPr>
          <p:cNvPr id="6" name="Рисунок 5" descr="def95316ea5ca0d418d50050271a27b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74165" y="3807656"/>
            <a:ext cx="3593976" cy="239598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70080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Продукт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895600"/>
          </a:xfrm>
        </p:spPr>
        <p:txBody>
          <a:bodyPr/>
          <a:lstStyle/>
          <a:p>
            <a:r>
              <a:rPr lang="ru-RU" dirty="0" smtClean="0"/>
              <a:t>Книга на основе детских рисунков, пословиц, </a:t>
            </a:r>
            <a:endParaRPr lang="ru-RU" dirty="0" smtClean="0"/>
          </a:p>
          <a:p>
            <a:r>
              <a:rPr lang="ru-RU" dirty="0" smtClean="0"/>
              <a:t>стихов </a:t>
            </a:r>
            <a:r>
              <a:rPr lang="ru-RU" dirty="0" smtClean="0"/>
              <a:t>«Волшебная книга здоровья»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585858"/>
      </a:dk1>
      <a:lt1>
        <a:sysClr val="window" lastClr="FCFCFC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111</TotalTime>
  <Words>578</Words>
  <Application>Microsoft Office PowerPoint</Application>
  <PresentationFormat>Экран (4:3)</PresentationFormat>
  <Paragraphs>53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Constantia</vt:lpstr>
      <vt:lpstr>Times New Roman</vt:lpstr>
      <vt:lpstr>Wingdings 2</vt:lpstr>
      <vt:lpstr>Поток</vt:lpstr>
      <vt:lpstr>Проект: «Я хочу здоровым быть»</vt:lpstr>
      <vt:lpstr>Презентация PowerPoint</vt:lpstr>
      <vt:lpstr>Презентация PowerPoint</vt:lpstr>
      <vt:lpstr>Ожидаемый результат:</vt:lpstr>
      <vt:lpstr>Подготовительный этап:</vt:lpstr>
      <vt:lpstr>Основной этап( направлен на формирование базы знаний и ЗОЖ):</vt:lpstr>
      <vt:lpstr>Презентация PowerPoint</vt:lpstr>
      <vt:lpstr>ИЗО деятельность:</vt:lpstr>
      <vt:lpstr>Продукт проекта:</vt:lpstr>
      <vt:lpstr>Спасибо за внимание!!!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«Я хочу здоровым быть»</dc:title>
  <dc:creator>Татьяна</dc:creator>
  <cp:lastModifiedBy>Татьяна</cp:lastModifiedBy>
  <cp:revision>16</cp:revision>
  <dcterms:modified xsi:type="dcterms:W3CDTF">2019-10-21T16:27:15Z</dcterms:modified>
</cp:coreProperties>
</file>