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028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3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71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76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002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2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35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618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33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418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104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FFFC8-B119-4B7E-B40B-65DE0DC410E4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B2D09-7921-44D9-8B87-EEFB4E1B5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58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Путешествие по волшебному лесу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3999" cy="6093296"/>
          </a:xfrm>
        </p:spPr>
      </p:pic>
    </p:spTree>
    <p:extLst>
      <p:ext uri="{BB962C8B-B14F-4D97-AF65-F5344CB8AC3E}">
        <p14:creationId xmlns:p14="http://schemas.microsoft.com/office/powerpoint/2010/main" val="211836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1412776"/>
            <a:ext cx="5616624" cy="33123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556792"/>
            <a:ext cx="4470648" cy="3384376"/>
          </a:xfrm>
        </p:spPr>
      </p:pic>
    </p:spTree>
    <p:extLst>
      <p:ext uri="{BB962C8B-B14F-4D97-AF65-F5344CB8AC3E}">
        <p14:creationId xmlns:p14="http://schemas.microsoft.com/office/powerpoint/2010/main" val="90250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3"/>
            <a:ext cx="9144000" cy="5013177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"/>
            <a:ext cx="2592288" cy="201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0"/>
            <a:ext cx="2952328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380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661248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2088232" cy="1556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-26215"/>
            <a:ext cx="1584176" cy="158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13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18469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4248472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4664"/>
            <a:ext cx="4248472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9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4058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7802064" cy="4382112"/>
          </a:xfrm>
        </p:spPr>
      </p:pic>
    </p:spTree>
    <p:extLst>
      <p:ext uri="{BB962C8B-B14F-4D97-AF65-F5344CB8AC3E}">
        <p14:creationId xmlns:p14="http://schemas.microsoft.com/office/powerpoint/2010/main" val="345094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38" y="-26215"/>
            <a:ext cx="9793088" cy="5832648"/>
          </a:xfrm>
        </p:spPr>
      </p:pic>
    </p:spTree>
    <p:extLst>
      <p:ext uri="{BB962C8B-B14F-4D97-AF65-F5344CB8AC3E}">
        <p14:creationId xmlns:p14="http://schemas.microsoft.com/office/powerpoint/2010/main" val="401888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9217024" cy="5256584"/>
          </a:xfrm>
        </p:spPr>
      </p:pic>
    </p:spTree>
    <p:extLst>
      <p:ext uri="{BB962C8B-B14F-4D97-AF65-F5344CB8AC3E}">
        <p14:creationId xmlns:p14="http://schemas.microsoft.com/office/powerpoint/2010/main" val="143752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14" y="692696"/>
            <a:ext cx="8987361" cy="4968552"/>
          </a:xfrm>
        </p:spPr>
      </p:pic>
    </p:spTree>
    <p:extLst>
      <p:ext uri="{BB962C8B-B14F-4D97-AF65-F5344CB8AC3E}">
        <p14:creationId xmlns:p14="http://schemas.microsoft.com/office/powerpoint/2010/main" val="364596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908720"/>
            <a:ext cx="5472608" cy="387259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268760"/>
            <a:ext cx="4172272" cy="3855726"/>
          </a:xfrm>
        </p:spPr>
      </p:pic>
    </p:spTree>
    <p:extLst>
      <p:ext uri="{BB962C8B-B14F-4D97-AF65-F5344CB8AC3E}">
        <p14:creationId xmlns:p14="http://schemas.microsoft.com/office/powerpoint/2010/main" val="8404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1196752"/>
            <a:ext cx="5976664" cy="367240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268760"/>
            <a:ext cx="4680520" cy="4032448"/>
          </a:xfrm>
        </p:spPr>
      </p:pic>
    </p:spTree>
    <p:extLst>
      <p:ext uri="{BB962C8B-B14F-4D97-AF65-F5344CB8AC3E}">
        <p14:creationId xmlns:p14="http://schemas.microsoft.com/office/powerpoint/2010/main" val="343668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1196752"/>
            <a:ext cx="6336704" cy="38884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412776"/>
            <a:ext cx="4752528" cy="3600400"/>
          </a:xfrm>
        </p:spPr>
      </p:pic>
    </p:spTree>
    <p:extLst>
      <p:ext uri="{BB962C8B-B14F-4D97-AF65-F5344CB8AC3E}">
        <p14:creationId xmlns:p14="http://schemas.microsoft.com/office/powerpoint/2010/main" val="286291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Путешествие по волшебному лесу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волшебному лесу</dc:title>
  <dc:creator>ИРИНА</dc:creator>
  <cp:lastModifiedBy>ИРИНА</cp:lastModifiedBy>
  <cp:revision>6</cp:revision>
  <dcterms:created xsi:type="dcterms:W3CDTF">2015-06-10T13:05:00Z</dcterms:created>
  <dcterms:modified xsi:type="dcterms:W3CDTF">2015-06-14T10:07:04Z</dcterms:modified>
</cp:coreProperties>
</file>