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5" r:id="rId3"/>
    <p:sldMasterId id="2147483659" r:id="rId4"/>
    <p:sldMasterId id="2147483661" r:id="rId5"/>
  </p:sldMasterIdLst>
  <p:sldIdLst>
    <p:sldId id="256" r:id="rId6"/>
    <p:sldId id="261" r:id="rId7"/>
    <p:sldId id="271" r:id="rId8"/>
    <p:sldId id="292" r:id="rId9"/>
    <p:sldId id="258" r:id="rId10"/>
    <p:sldId id="260" r:id="rId11"/>
    <p:sldId id="264" r:id="rId12"/>
    <p:sldId id="262" r:id="rId13"/>
    <p:sldId id="269" r:id="rId14"/>
    <p:sldId id="280" r:id="rId15"/>
    <p:sldId id="295" r:id="rId16"/>
    <p:sldId id="293" r:id="rId17"/>
    <p:sldId id="274" r:id="rId18"/>
    <p:sldId id="279" r:id="rId19"/>
    <p:sldId id="276" r:id="rId20"/>
    <p:sldId id="282" r:id="rId21"/>
    <p:sldId id="284" r:id="rId22"/>
    <p:sldId id="278" r:id="rId23"/>
    <p:sldId id="289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  <a:srgbClr val="FF33CC"/>
    <a:srgbClr val="0066CC"/>
    <a:srgbClr val="FF6600"/>
    <a:srgbClr val="3333FF"/>
    <a:srgbClr val="CC66FF"/>
    <a:srgbClr val="FF0000"/>
    <a:srgbClr val="00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322403-D324-476A-8073-09D590B195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03E2B-D840-46BA-9061-BADA52EE6D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20D81E-77DB-4EDE-897D-5E0C90CC92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8DB40F-248E-4CBC-A67E-26C9D7B820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40ACB2-D441-4B8A-A12A-222DCE16E9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1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1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3334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3335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7A959-D08A-4F7A-B8D2-75DA0DC285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5AAAAE-54BA-47A3-8CEF-0EA5F22F91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C2F09B-303A-49E2-BFF4-CE9C8EF2A3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B10E49-FF61-4CEA-8936-5710136901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3BA546-B76B-41E1-8F9C-394F621A1D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70A7C-49FE-4362-9F1E-5982D992B0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4EC48F-CFC8-420F-912C-313DED9CC8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83145B-737A-4210-9A7E-A62D054029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A36053-C824-42B3-97B0-2A86D7B4A0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80474E-906F-4797-B002-A048C2809A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DDAF52-DBC8-4FC0-83F7-B24DF22062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1B0FA3-433B-4702-B62A-04C500B149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506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506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791A1C5A-DD4B-4B74-ABEC-BD6B593BA9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501165-DA6B-4FA3-ABE6-098605226B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3E2C32-B854-4AC1-8538-8BA9DE0878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7E5A8-D8A4-4F83-96A5-2D32EE7792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4E439A-E309-4A4B-950C-B85FEBD6DA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A2B860-CFD2-41F3-8883-9E7030AA17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D51603-135F-47C3-B736-51594B4F2C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4AF8BE-6541-4B56-8A54-9879763AC1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8C789-B058-4F5F-97EF-F1626693C9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358BE1-9BFD-4FFA-A394-3D2F4811D9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168316-02FD-46BC-B403-216995A538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85A642-F39C-4CE0-A486-DAFA0A2E3A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182688" y="20177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1182688" y="4151313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7615A8-15E7-481C-9436-249441FFC1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1198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5B8724-29D0-4B9E-91BA-87B57EE682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CB92CB-185F-48BE-BCCE-0F3DED3A0A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BB0959-7831-4E62-AC52-B62B308E84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677731-56EE-4E97-8A5A-6298FB424F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AA957-2F4D-4043-8D00-1DF6766347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815B92-A142-4ED3-BAE9-1D15804725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1D9D56-2DD0-48A6-8B11-C0A826F82D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074A6-9B58-4A39-B4B3-EB7D36E95D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971858-9F96-437B-8404-A2EE2F5A42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59F377-1273-4ABF-98F0-CDC877D56B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57EDDC-2059-4291-99C9-37BBA8F1DB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24EC3D-828B-453E-AE3E-CC4A1DF69F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228600" y="990600"/>
            <a:ext cx="8610600" cy="0"/>
          </a:xfrm>
          <a:prstGeom prst="line">
            <a:avLst/>
          </a:prstGeom>
          <a:noFill/>
          <a:ln w="66675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228600" y="1447800"/>
            <a:ext cx="2286000" cy="2514600"/>
            <a:chOff x="144" y="912"/>
            <a:chExt cx="1440" cy="1584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>
              <a:off x="960" y="912"/>
              <a:ext cx="52" cy="97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>
              <a:off x="844" y="912"/>
              <a:ext cx="52" cy="861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>
              <a:off x="727" y="912"/>
              <a:ext cx="52" cy="73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610" y="912"/>
              <a:ext cx="52" cy="612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Rectangle 13"/>
            <p:cNvSpPr>
              <a:spLocks noChangeArrowheads="1"/>
            </p:cNvSpPr>
            <p:nvPr/>
          </p:nvSpPr>
          <p:spPr bwMode="auto">
            <a:xfrm>
              <a:off x="494" y="912"/>
              <a:ext cx="52" cy="49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377" y="912"/>
              <a:ext cx="52" cy="361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Rectangle 15"/>
            <p:cNvSpPr>
              <a:spLocks noChangeArrowheads="1"/>
            </p:cNvSpPr>
            <p:nvPr/>
          </p:nvSpPr>
          <p:spPr bwMode="auto">
            <a:xfrm>
              <a:off x="260" y="912"/>
              <a:ext cx="52" cy="249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Rectangle 16"/>
            <p:cNvSpPr>
              <a:spLocks noChangeArrowheads="1"/>
            </p:cNvSpPr>
            <p:nvPr/>
          </p:nvSpPr>
          <p:spPr bwMode="auto">
            <a:xfrm>
              <a:off x="144" y="912"/>
              <a:ext cx="52" cy="12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1077" y="912"/>
              <a:ext cx="49" cy="109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8"/>
            <p:cNvSpPr>
              <a:spLocks noChangeArrowheads="1"/>
            </p:cNvSpPr>
            <p:nvPr/>
          </p:nvSpPr>
          <p:spPr bwMode="auto">
            <a:xfrm>
              <a:off x="1191" y="912"/>
              <a:ext cx="49" cy="1223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Rectangle 19"/>
            <p:cNvSpPr>
              <a:spLocks noChangeArrowheads="1"/>
            </p:cNvSpPr>
            <p:nvPr/>
          </p:nvSpPr>
          <p:spPr bwMode="auto">
            <a:xfrm>
              <a:off x="1304" y="912"/>
              <a:ext cx="49" cy="134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20"/>
            <p:cNvSpPr>
              <a:spLocks noChangeArrowheads="1"/>
            </p:cNvSpPr>
            <p:nvPr/>
          </p:nvSpPr>
          <p:spPr bwMode="auto">
            <a:xfrm>
              <a:off x="1418" y="912"/>
              <a:ext cx="52" cy="146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Rectangle 21"/>
            <p:cNvSpPr>
              <a:spLocks noChangeArrowheads="1"/>
            </p:cNvSpPr>
            <p:nvPr/>
          </p:nvSpPr>
          <p:spPr bwMode="auto">
            <a:xfrm>
              <a:off x="1535" y="912"/>
              <a:ext cx="49" cy="158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9" name="Line 22"/>
          <p:cNvSpPr>
            <a:spLocks noChangeShapeType="1"/>
          </p:cNvSpPr>
          <p:nvPr/>
        </p:nvSpPr>
        <p:spPr bwMode="auto">
          <a:xfrm>
            <a:off x="266700" y="617220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46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5600" y="1371600"/>
            <a:ext cx="5867400" cy="2286000"/>
          </a:xfrm>
        </p:spPr>
        <p:txBody>
          <a:bodyPr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5791200" cy="14478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 b="1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3CBE8-7E80-44FD-986C-D60C5ED427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F229F-D62D-4B27-B316-471435B920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C4317-38B7-4ECF-A9C6-B4E002C82D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2AE2AC-8256-4AF7-97FB-151E2458B1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863C5-CFD2-425D-8BC4-958BF9530E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F050FA-887D-4AF4-A74B-2103FEE7DE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1C76EB-B64C-4B75-8F12-D67222CB83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75EF9C-3275-4C52-88C6-DA17646411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BC2865-C160-4C49-90FA-4673DC9C1F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EF92B-EF59-449A-8E63-80CAA674C5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3585CA-15AE-4FB5-B0B7-383C05FD8C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34200" y="457200"/>
            <a:ext cx="17526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676400" y="457200"/>
            <a:ext cx="51054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4E3900-A196-43F8-A736-428F279015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457200"/>
            <a:ext cx="70104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429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572204-F782-47DA-8A70-39B03D7685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DFF73F-BDC1-4F39-BABA-17F9326F3A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513034-7B45-4925-8BEC-E2CD4E1BD1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55D116-FCD5-47E0-B59E-E8DFAEABE2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49C482-5EA4-4CE7-A7F5-CB534B120B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5726983-ABCF-4F06-B31F-7372319CCD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2" r:id="rId1"/>
    <p:sldLayoutId id="2147484123" r:id="rId2"/>
    <p:sldLayoutId id="2147484124" r:id="rId3"/>
    <p:sldLayoutId id="2147484125" r:id="rId4"/>
    <p:sldLayoutId id="2147484126" r:id="rId5"/>
    <p:sldLayoutId id="2147484127" r:id="rId6"/>
    <p:sldLayoutId id="2147484128" r:id="rId7"/>
    <p:sldLayoutId id="2147484129" r:id="rId8"/>
    <p:sldLayoutId id="2147484130" r:id="rId9"/>
    <p:sldLayoutId id="2147484131" r:id="rId10"/>
    <p:sldLayoutId id="2147484132" r:id="rId11"/>
    <p:sldLayoutId id="2147484133" r:id="rId12"/>
    <p:sldLayoutId id="2147484134" r:id="rId13"/>
  </p:sldLayoutIdLst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50" presetClass="entr" presetSubtype="0" decel="10000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2291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292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2293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2052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12295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066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12297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298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299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300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301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2302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2053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2304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05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06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07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08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09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2310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5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312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313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314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F4100018-6CE4-405A-A889-8EE8B6C283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177" r:id="rId1"/>
    <p:sldLayoutId id="2147484135" r:id="rId2"/>
    <p:sldLayoutId id="2147484136" r:id="rId3"/>
    <p:sldLayoutId id="2147484137" r:id="rId4"/>
    <p:sldLayoutId id="2147484138" r:id="rId5"/>
    <p:sldLayoutId id="2147484139" r:id="rId6"/>
    <p:sldLayoutId id="2147484140" r:id="rId7"/>
    <p:sldLayoutId id="2147484141" r:id="rId8"/>
    <p:sldLayoutId id="2147484142" r:id="rId9"/>
    <p:sldLayoutId id="2147484143" r:id="rId10"/>
    <p:sldLayoutId id="2147484144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44039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404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404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404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07DF1856-B1EE-454C-8E6C-AEA5B8D81A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8" r:id="rId1"/>
    <p:sldLayoutId id="2147484145" r:id="rId2"/>
    <p:sldLayoutId id="2147484146" r:id="rId3"/>
    <p:sldLayoutId id="2147484147" r:id="rId4"/>
    <p:sldLayoutId id="2147484148" r:id="rId5"/>
    <p:sldLayoutId id="2147484149" r:id="rId6"/>
    <p:sldLayoutId id="2147484150" r:id="rId7"/>
    <p:sldLayoutId id="2147484151" r:id="rId8"/>
    <p:sldLayoutId id="2147484152" r:id="rId9"/>
    <p:sldLayoutId id="2147484153" r:id="rId10"/>
    <p:sldLayoutId id="2147484154" r:id="rId11"/>
    <p:sldLayoutId id="2147484155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8788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118789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8790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879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879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pPr>
              <a:defRPr/>
            </a:pPr>
            <a:fld id="{6E6BEC62-170C-4708-BC26-707EB83993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9" r:id="rId1"/>
    <p:sldLayoutId id="2147484156" r:id="rId2"/>
    <p:sldLayoutId id="2147484157" r:id="rId3"/>
    <p:sldLayoutId id="2147484158" r:id="rId4"/>
    <p:sldLayoutId id="2147484159" r:id="rId5"/>
    <p:sldLayoutId id="2147484160" r:id="rId6"/>
    <p:sldLayoutId id="2147484161" r:id="rId7"/>
    <p:sldLayoutId id="2147484162" r:id="rId8"/>
    <p:sldLayoutId id="2147484163" r:id="rId9"/>
    <p:sldLayoutId id="2147484164" r:id="rId10"/>
    <p:sldLayoutId id="2147484165" r:id="rId11"/>
  </p:sldLayoutIdLst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8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8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8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8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8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8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8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8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8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8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8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6" grpId="0"/>
      <p:bldP spid="118787" grpId="0" build="p">
        <p:tmplLst>
          <p:tmpl lvl="1">
            <p:tnLst>
              <p:par>
                <p:cTn presetID="50" presetClass="entr" presetSubtype="0" decel="10000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87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1878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1878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1878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87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1878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1878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1878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87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1878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1878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1878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87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1878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1878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1878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87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1878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1878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1878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457200"/>
            <a:ext cx="7010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76400" y="1981200"/>
            <a:ext cx="7010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541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541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27E3B7B-BC0B-4FC6-B19F-3770E8758C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5414" name="Line 6"/>
          <p:cNvSpPr>
            <a:spLocks noChangeShapeType="1"/>
          </p:cNvSpPr>
          <p:nvPr/>
        </p:nvSpPr>
        <p:spPr bwMode="auto">
          <a:xfrm>
            <a:off x="266700" y="617220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45415" name="Line 7"/>
          <p:cNvSpPr>
            <a:spLocks noChangeShapeType="1"/>
          </p:cNvSpPr>
          <p:nvPr/>
        </p:nvSpPr>
        <p:spPr bwMode="auto">
          <a:xfrm>
            <a:off x="228600" y="304800"/>
            <a:ext cx="8610600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128" name="Group 8"/>
          <p:cNvGrpSpPr>
            <a:grpSpLocks/>
          </p:cNvGrpSpPr>
          <p:nvPr/>
        </p:nvGrpSpPr>
        <p:grpSpPr bwMode="auto">
          <a:xfrm>
            <a:off x="228600" y="457200"/>
            <a:ext cx="1246188" cy="1371600"/>
            <a:chOff x="144" y="288"/>
            <a:chExt cx="785" cy="864"/>
          </a:xfrm>
        </p:grpSpPr>
        <p:sp>
          <p:nvSpPr>
            <p:cNvPr id="145417" name="Rectangle 9"/>
            <p:cNvSpPr>
              <a:spLocks noChangeArrowheads="1"/>
            </p:cNvSpPr>
            <p:nvPr/>
          </p:nvSpPr>
          <p:spPr bwMode="auto">
            <a:xfrm>
              <a:off x="589" y="288"/>
              <a:ext cx="28" cy="534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5418" name="Rectangle 10"/>
            <p:cNvSpPr>
              <a:spLocks noChangeArrowheads="1"/>
            </p:cNvSpPr>
            <p:nvPr/>
          </p:nvSpPr>
          <p:spPr bwMode="auto">
            <a:xfrm>
              <a:off x="526" y="288"/>
              <a:ext cx="28" cy="47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5419" name="Rectangle 11"/>
            <p:cNvSpPr>
              <a:spLocks noChangeArrowheads="1"/>
            </p:cNvSpPr>
            <p:nvPr/>
          </p:nvSpPr>
          <p:spPr bwMode="auto">
            <a:xfrm>
              <a:off x="462" y="288"/>
              <a:ext cx="28" cy="401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5420" name="Rectangle 12"/>
            <p:cNvSpPr>
              <a:spLocks noChangeArrowheads="1"/>
            </p:cNvSpPr>
            <p:nvPr/>
          </p:nvSpPr>
          <p:spPr bwMode="auto">
            <a:xfrm>
              <a:off x="398" y="288"/>
              <a:ext cx="28" cy="334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5421" name="Rectangle 13"/>
            <p:cNvSpPr>
              <a:spLocks noChangeArrowheads="1"/>
            </p:cNvSpPr>
            <p:nvPr/>
          </p:nvSpPr>
          <p:spPr bwMode="auto">
            <a:xfrm>
              <a:off x="335" y="288"/>
              <a:ext cx="28" cy="269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5422" name="Rectangle 14"/>
            <p:cNvSpPr>
              <a:spLocks noChangeArrowheads="1"/>
            </p:cNvSpPr>
            <p:nvPr/>
          </p:nvSpPr>
          <p:spPr bwMode="auto">
            <a:xfrm>
              <a:off x="271" y="288"/>
              <a:ext cx="28" cy="19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5423" name="Rectangle 15"/>
            <p:cNvSpPr>
              <a:spLocks noChangeArrowheads="1"/>
            </p:cNvSpPr>
            <p:nvPr/>
          </p:nvSpPr>
          <p:spPr bwMode="auto">
            <a:xfrm>
              <a:off x="207" y="288"/>
              <a:ext cx="29" cy="13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5424" name="Rectangle 16"/>
            <p:cNvSpPr>
              <a:spLocks noChangeArrowheads="1"/>
            </p:cNvSpPr>
            <p:nvPr/>
          </p:nvSpPr>
          <p:spPr bwMode="auto">
            <a:xfrm>
              <a:off x="144" y="288"/>
              <a:ext cx="28" cy="68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5425" name="Rectangle 17"/>
            <p:cNvSpPr>
              <a:spLocks noChangeArrowheads="1"/>
            </p:cNvSpPr>
            <p:nvPr/>
          </p:nvSpPr>
          <p:spPr bwMode="auto">
            <a:xfrm>
              <a:off x="653" y="288"/>
              <a:ext cx="26" cy="59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5426" name="Rectangle 18"/>
            <p:cNvSpPr>
              <a:spLocks noChangeArrowheads="1"/>
            </p:cNvSpPr>
            <p:nvPr/>
          </p:nvSpPr>
          <p:spPr bwMode="auto">
            <a:xfrm>
              <a:off x="715" y="288"/>
              <a:ext cx="26" cy="66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5427" name="Rectangle 19"/>
            <p:cNvSpPr>
              <a:spLocks noChangeArrowheads="1"/>
            </p:cNvSpPr>
            <p:nvPr/>
          </p:nvSpPr>
          <p:spPr bwMode="auto">
            <a:xfrm>
              <a:off x="776" y="288"/>
              <a:ext cx="27" cy="73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5428" name="Rectangle 20"/>
            <p:cNvSpPr>
              <a:spLocks noChangeArrowheads="1"/>
            </p:cNvSpPr>
            <p:nvPr/>
          </p:nvSpPr>
          <p:spPr bwMode="auto">
            <a:xfrm>
              <a:off x="839" y="288"/>
              <a:ext cx="28" cy="8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5429" name="Rectangle 21"/>
            <p:cNvSpPr>
              <a:spLocks noChangeArrowheads="1"/>
            </p:cNvSpPr>
            <p:nvPr/>
          </p:nvSpPr>
          <p:spPr bwMode="auto">
            <a:xfrm>
              <a:off x="902" y="288"/>
              <a:ext cx="27" cy="86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45430" name="Rectangle 2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180" r:id="rId1"/>
    <p:sldLayoutId id="2147484166" r:id="rId2"/>
    <p:sldLayoutId id="2147484167" r:id="rId3"/>
    <p:sldLayoutId id="2147484168" r:id="rId4"/>
    <p:sldLayoutId id="2147484169" r:id="rId5"/>
    <p:sldLayoutId id="2147484170" r:id="rId6"/>
    <p:sldLayoutId id="2147484171" r:id="rId7"/>
    <p:sldLayoutId id="2147484172" r:id="rId8"/>
    <p:sldLayoutId id="2147484173" r:id="rId9"/>
    <p:sldLayoutId id="2147484174" r:id="rId10"/>
    <p:sldLayoutId id="2147484175" r:id="rId11"/>
    <p:sldLayoutId id="2147484176" r:id="rId12"/>
  </p:sldLayoutIdLst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5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5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5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5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5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5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5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5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5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5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5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45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0" grpId="0"/>
      <p:bldP spid="145411" grpId="0" build="p">
        <p:tmplLst>
          <p:tmpl lvl="1">
            <p:tnLst>
              <p:par>
                <p:cTn presetID="50" presetClass="entr" presetSubtype="0" decel="10000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54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4541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4541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45411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54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4541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4541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45411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54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4541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4541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45411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54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4541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4541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45411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54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4541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4541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4541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" pitchFamily="2" charset="2"/>
        <a:buChar char="o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5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p"/>
        <a:defRPr sz="22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.gif"/><Relationship Id="rId5" Type="http://schemas.openxmlformats.org/officeDocument/2006/relationships/image" Target="../media/image2.gif"/><Relationship Id="rId4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Documents%20and%20Settings\&#1058;&#1072;&#1090;&#1100;&#1103;&#1085;&#1072;\&#1056;&#1072;&#1073;&#1086;&#1095;&#1080;&#1081;%20&#1089;&#1090;&#1086;&#1083;\&#1044;&#1045;&#1058;&#1057;&#1050;&#1048;&#1045;%20&#1087;&#1077;&#1089;&#1085;&#1080;\Detskie%20pesni%231%20(G)\Sound\%232\%232_17_Chunga-changa.mp3" TargetMode="External"/><Relationship Id="rId6" Type="http://schemas.openxmlformats.org/officeDocument/2006/relationships/image" Target="../media/image24.wmf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customersrock.files.wordpress.com/2007/12/stories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Documents%20and%20Settings\&#1058;&#1072;&#1090;&#1100;&#1103;&#1085;&#1072;\&#1056;&#1072;&#1073;&#1086;&#1095;&#1080;&#1081;%20&#1089;&#1090;&#1086;&#1083;\&#1044;&#1045;&#1058;&#1057;&#1050;&#1048;&#1045;%20&#1087;&#1077;&#1089;&#1085;&#1080;\Detskie%20pesni%231%20(G)\Sound\%234\%234_14_Alenkiy%20tcvetok.mp3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31.png"/><Relationship Id="rId4" Type="http://schemas.openxmlformats.org/officeDocument/2006/relationships/image" Target="../media/image2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5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gif"/><Relationship Id="rId5" Type="http://schemas.openxmlformats.org/officeDocument/2006/relationships/image" Target="../media/image35.gif"/><Relationship Id="rId4" Type="http://schemas.openxmlformats.org/officeDocument/2006/relationships/image" Target="../media/image34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Documents%20and%20Settings\&#1058;&#1072;&#1090;&#1100;&#1103;&#1085;&#1072;\&#1056;&#1072;&#1073;&#1086;&#1095;&#1080;&#1081;%20&#1089;&#1090;&#1086;&#1083;\&#1044;&#1045;&#1058;&#1057;&#1050;&#1048;&#1045;%20&#1087;&#1077;&#1089;&#1085;&#1080;\Detskie%20pesni%231%20(G)\Sound\%231\%231_08_Esli%20dobriy%20ti.mp3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39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Documents%20and%20Settings\&#1058;&#1072;&#1090;&#1100;&#1103;&#1085;&#1072;\&#1056;&#1072;&#1073;&#1086;&#1095;&#1080;&#1081;%20&#1089;&#1090;&#1086;&#1083;\&#1044;&#1045;&#1058;&#1057;&#1050;&#1048;&#1045;%20&#1087;&#1077;&#1089;&#1085;&#1080;\Detskie%20pesni%231%20(G)\Sound\%231\%231_21_Ujasno%20interesno.mp3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41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audio" Target="../media/audio1.wav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Documents%20and%20Settings\&#1058;&#1072;&#1090;&#1100;&#1103;&#1085;&#1072;\&#1056;&#1072;&#1073;&#1086;&#1095;&#1080;&#1081;%20&#1089;&#1090;&#1086;&#1083;\&#1044;&#1045;&#1058;&#1057;&#1050;&#1048;&#1045;%20&#1087;&#1077;&#1089;&#1085;&#1080;\Detskie%20pesni%231%20(G)\Sound\%231\detskie_pesni_-_doroga_dobra.mp3" TargetMode="Externa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1.gif"/><Relationship Id="rId2" Type="http://schemas.openxmlformats.org/officeDocument/2006/relationships/audio" Target="file:///D:\Documents%20and%20Settings\&#1058;&#1072;&#1090;&#1100;&#1103;&#1085;&#1072;\&#1056;&#1072;&#1073;&#1086;&#1095;&#1080;&#1081;%20&#1089;&#1090;&#1086;&#1083;\&#1044;&#1045;&#1058;&#1057;&#1050;&#1048;&#1045;%20&#1087;&#1077;&#1089;&#1085;&#1080;\Detskie%20pesni%231%20(G)\Sound\%233\%233_06_Ulibka.mp3" TargetMode="External"/><Relationship Id="rId1" Type="http://schemas.openxmlformats.org/officeDocument/2006/relationships/audio" Target="file:///C:\&#1084;&#1091;&#1079;&#1099;&#1082;&#1072;\04_&#1043;&#1086;&#1083;&#1086;&#1089;&#1072;%20&#1083;&#1077;&#1089;&#1072;\001_&#1043;&#1083;&#1091;&#1073;&#1086;&#1082;&#1086;%20&#1074;&#1083;&#1077;&#1089;&#1091;.mp3" TargetMode="External"/><Relationship Id="rId6" Type="http://schemas.openxmlformats.org/officeDocument/2006/relationships/image" Target="../media/image2.gif"/><Relationship Id="rId5" Type="http://schemas.openxmlformats.org/officeDocument/2006/relationships/image" Target="../media/image9.pn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Documents%20and%20Settings\&#1058;&#1072;&#1090;&#1100;&#1103;&#1085;&#1072;\&#1056;&#1072;&#1073;&#1086;&#1095;&#1080;&#1081;%20&#1089;&#1090;&#1086;&#1083;\&#1044;&#1045;&#1058;&#1057;&#1050;&#1048;&#1045;%20&#1087;&#1077;&#1089;&#1085;&#1080;\Detskie%20pesni%231%20(G)\Sound\%233\%233_07_Pesenka%20mamontenka.mp3" TargetMode="External"/><Relationship Id="rId6" Type="http://schemas.openxmlformats.org/officeDocument/2006/relationships/image" Target="../media/image15.gif"/><Relationship Id="rId5" Type="http://schemas.openxmlformats.org/officeDocument/2006/relationships/image" Target="../media/image14.gif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Documents%20and%20Settings\&#1058;&#1072;&#1090;&#1100;&#1103;&#1085;&#1072;\&#1056;&#1072;&#1073;&#1086;&#1095;&#1080;&#1081;%20&#1089;&#1090;&#1086;&#1083;\&#1044;&#1045;&#1058;&#1057;&#1050;&#1048;&#1045;%20&#1087;&#1077;&#1089;&#1085;&#1080;\Detskie%20pesni%231%20(G)\Sound\%233\%233_04_Pust%20begut%20neuklyuji.mp3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15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765175"/>
            <a:ext cx="8229600" cy="1873250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b="1" smtClean="0">
                <a:solidFill>
                  <a:srgbClr val="FF33CC"/>
                </a:solidFill>
                <a:hlinkClick r:id="" action="ppaction://noaction">
                  <a:snd r:embed="rId3" name="coin.wav" builtIn="1"/>
                </a:hlinkClick>
              </a:rPr>
              <a:t>Страна </a:t>
            </a:r>
            <a:br>
              <a:rPr lang="ru-RU" sz="4800" b="1" smtClean="0">
                <a:solidFill>
                  <a:srgbClr val="FF33CC"/>
                </a:solidFill>
                <a:hlinkClick r:id="" action="ppaction://noaction">
                  <a:snd r:embed="rId3" name="coin.wav" builtIn="1"/>
                </a:hlinkClick>
              </a:rPr>
            </a:br>
            <a:r>
              <a:rPr lang="ru-RU" sz="4800" b="1" smtClean="0">
                <a:solidFill>
                  <a:srgbClr val="FF33CC"/>
                </a:solidFill>
                <a:hlinkClick r:id="" action="ppaction://noaction">
                  <a:snd r:embed="rId3" name="coin.wav" builtIn="1"/>
                </a:hlinkClick>
              </a:rPr>
              <a:t>Вежливости и Доброты</a:t>
            </a:r>
            <a:endParaRPr lang="ru-RU" sz="4800" b="1" smtClean="0">
              <a:solidFill>
                <a:srgbClr val="FF33CC"/>
              </a:solidFill>
            </a:endParaRPr>
          </a:p>
        </p:txBody>
      </p:sp>
      <p:pic>
        <p:nvPicPr>
          <p:cNvPr id="10243" name="Picture 6" descr="37R5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16688" y="549275"/>
            <a:ext cx="2016125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8" descr="KIDS01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508500"/>
            <a:ext cx="324008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 descr="kartina13">
            <a:hlinkClick r:id="" action="ppaction://noaction" highlightClick="1">
              <a:snd r:embed="rId2" name="chimes.wav" builtIn="1"/>
            </a:hlinkClick>
          </p:cNvPr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11638" y="3429000"/>
            <a:ext cx="367347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8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971550" y="981075"/>
            <a:ext cx="7777163" cy="1655763"/>
          </a:xfrm>
        </p:spPr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205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D200"/>
            </a:gs>
            <a:gs pos="100000">
              <a:srgbClr val="CCFF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96975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FF6600"/>
                </a:solidFill>
                <a:latin typeface="a_Bremen" pitchFamily="82" charset="-52"/>
              </a:rPr>
              <a:t>ОСТРОВ «Дружбы»</a:t>
            </a:r>
          </a:p>
        </p:txBody>
      </p:sp>
      <p:pic>
        <p:nvPicPr>
          <p:cNvPr id="19459" name="Picture 3">
            <a:hlinkClick r:id="" action="ppaction://noaction">
              <a:snd r:embed="rId3" name="chimes.wav" builtIn="1"/>
            </a:hlinkClick>
          </p:cNvPr>
          <p:cNvPicPr>
            <a:picLocks noGrp="1" noChangeAspect="1" noChangeArrowheads="1"/>
          </p:cNvPicPr>
          <p:nvPr>
            <p:ph type="body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250825" y="1125538"/>
            <a:ext cx="8642350" cy="5461000"/>
          </a:xfrm>
        </p:spPr>
      </p:pic>
      <p:pic>
        <p:nvPicPr>
          <p:cNvPr id="101380" name="Picture 4">
            <a:hlinkClick r:id="" action="ppaction://media"/>
          </p:cNvPr>
          <p:cNvPicPr>
            <a:picLocks noRot="1" noChangeAspect="1" noChangeArrowheads="1"/>
          </p:cNvPicPr>
          <p:nvPr>
            <a:audioCd>
              <a:st track="2"/>
              <a:end track="3" time="175"/>
            </a:audioCd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532813" y="63817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6" descr="п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08850" y="4941888"/>
            <a:ext cx="1614488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386" name="#2_17_Chunga-changa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3850" y="62372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01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50"/>
                            </p:stCondLst>
                            <p:childTnLst>
                              <p:par>
                                <p:cTn id="1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75621" fill="hold"/>
                                        <p:tgtEl>
                                          <p:spTgt spid="10138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1380"/>
                </p:tgtEl>
              </p:cMediaNode>
            </p:audi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13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39598" fill="hold"/>
                                        <p:tgtEl>
                                          <p:spTgt spid="10138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386"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1386"/>
                </p:tgtEl>
              </p:cMediaNode>
            </p:audio>
          </p:childTnLst>
        </p:cTn>
      </p:par>
    </p:tnLst>
    <p:bldLst>
      <p:bldP spid="10137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59113" y="0"/>
            <a:ext cx="5689600" cy="14414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4000" b="1" i="1" dirty="0">
                <a:solidFill>
                  <a:srgbClr val="663300"/>
                </a:solidFill>
              </a:rPr>
              <a:t/>
            </a:r>
            <a:br>
              <a:rPr lang="ru-RU" sz="4000" b="1" i="1" dirty="0">
                <a:solidFill>
                  <a:srgbClr val="663300"/>
                </a:solidFill>
              </a:rPr>
            </a:br>
            <a:endParaRPr lang="ru-RU" sz="6600" b="1" i="1" dirty="0">
              <a:solidFill>
                <a:srgbClr val="663300"/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13" y="1000125"/>
            <a:ext cx="8572500" cy="3886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3600" b="1" smtClean="0">
                <a:solidFill>
                  <a:srgbClr val="CC3300"/>
                </a:solidFill>
                <a:latin typeface="Garamond" pitchFamily="18" charset="0"/>
              </a:rPr>
              <a:t>– близкие отношения, основанные на взаимном доверии,    привязанности, общности интересов».</a:t>
            </a:r>
          </a:p>
        </p:txBody>
      </p:sp>
      <p:sp>
        <p:nvSpPr>
          <p:cNvPr id="20484" name="WordArt 6"/>
          <p:cNvSpPr>
            <a:spLocks noChangeArrowheads="1" noChangeShapeType="1" noTextEdit="1"/>
          </p:cNvSpPr>
          <p:nvPr/>
        </p:nvSpPr>
        <p:spPr bwMode="auto">
          <a:xfrm>
            <a:off x="2071688" y="214313"/>
            <a:ext cx="4929187" cy="8397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b="1" i="1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Дружба</a:t>
            </a:r>
          </a:p>
        </p:txBody>
      </p:sp>
      <p:pic>
        <p:nvPicPr>
          <p:cNvPr id="9" name="Picture 8" descr="Картинка 11 из 1809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38138">
            <a:off x="5495925" y="2374900"/>
            <a:ext cx="3141663" cy="2016125"/>
          </a:xfrm>
          <a:prstGeom prst="rect">
            <a:avLst/>
          </a:prstGeom>
          <a:noFill/>
          <a:ln w="9525">
            <a:solidFill>
              <a:srgbClr val="CC6600"/>
            </a:solidFill>
            <a:miter lim="800000"/>
            <a:headEnd/>
            <a:tailEnd/>
          </a:ln>
        </p:spPr>
      </p:pic>
      <p:pic>
        <p:nvPicPr>
          <p:cNvPr id="20486" name="Picture 7" descr="wwwpeoplemd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14688" y="4500563"/>
            <a:ext cx="3538537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9" descr="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690676">
            <a:off x="317500" y="2962275"/>
            <a:ext cx="2990850" cy="2449513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3" y="214313"/>
            <a:ext cx="8643937" cy="6429375"/>
          </a:xfrm>
          <a:noFill/>
        </p:spPr>
      </p:pic>
    </p:spTree>
  </p:cSld>
  <p:clrMapOvr>
    <a:masterClrMapping/>
  </p:clrMapOvr>
  <p:transition>
    <p:split orient="vert"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9933FF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2531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42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4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94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33FF"/>
            </a:gs>
            <a:gs pos="50000">
              <a:schemeClr val="hlink"/>
            </a:gs>
            <a:gs pos="100000">
              <a:srgbClr val="9933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3555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50825" y="404813"/>
            <a:ext cx="8713788" cy="6119812"/>
          </a:xfrm>
        </p:spPr>
      </p:pic>
      <p:pic>
        <p:nvPicPr>
          <p:cNvPr id="23556" name="Picture 4" descr="KIDS0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5600" y="4581525"/>
            <a:ext cx="324008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WordArt 5"/>
          <p:cNvSpPr>
            <a:spLocks noChangeArrowheads="1" noChangeShapeType="1" noTextEdit="1"/>
          </p:cNvSpPr>
          <p:nvPr/>
        </p:nvSpPr>
        <p:spPr bwMode="auto">
          <a:xfrm>
            <a:off x="827088" y="549275"/>
            <a:ext cx="7848600" cy="1152525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ДВОРЕЦ ИЗВИНЕНИЙ </a:t>
            </a:r>
          </a:p>
        </p:txBody>
      </p:sp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9388" y="5445125"/>
            <a:ext cx="1223962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338" name="#4_14_Alenkiy tcvetok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476375" y="61658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9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9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9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9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9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93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0391" fill="hold"/>
                                        <p:tgtEl>
                                          <p:spTgt spid="993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338"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9338"/>
                </p:tgtEl>
              </p:cMediaNode>
            </p:audio>
          </p:childTnLst>
        </p:cTn>
      </p:par>
    </p:tnLst>
    <p:bldLst>
      <p:bldP spid="993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1D200"/>
            </a:gs>
            <a:gs pos="50000">
              <a:srgbClr val="CCFF99"/>
            </a:gs>
            <a:gs pos="100000">
              <a:srgbClr val="01D200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>
              <a:solidFill>
                <a:srgbClr val="0033CC"/>
              </a:solidFill>
            </a:endParaRPr>
          </a:p>
        </p:txBody>
      </p:sp>
      <p:sp>
        <p:nvSpPr>
          <p:cNvPr id="24579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600200"/>
            <a:ext cx="4897437" cy="4276725"/>
          </a:xfrm>
        </p:spPr>
        <p:txBody>
          <a:bodyPr/>
          <a:lstStyle/>
          <a:p>
            <a:pPr eaLnBrk="1" hangingPunct="1"/>
            <a:endParaRPr lang="ru-RU" sz="2400" smtClean="0"/>
          </a:p>
          <a:p>
            <a:pPr eaLnBrk="1" hangingPunct="1"/>
            <a:endParaRPr lang="ru-RU" sz="2400" smtClean="0"/>
          </a:p>
          <a:p>
            <a:pPr eaLnBrk="1" hangingPunct="1"/>
            <a:endParaRPr lang="ru-RU" sz="2400" smtClean="0"/>
          </a:p>
          <a:p>
            <a:pPr eaLnBrk="1" hangingPunct="1"/>
            <a:endParaRPr lang="ru-RU" sz="2400" smtClean="0"/>
          </a:p>
        </p:txBody>
      </p:sp>
      <p:sp>
        <p:nvSpPr>
          <p:cNvPr id="24580" name="WordArt 6"/>
          <p:cNvSpPr>
            <a:spLocks noChangeArrowheads="1" noChangeShapeType="1" noTextEdit="1"/>
          </p:cNvSpPr>
          <p:nvPr/>
        </p:nvSpPr>
        <p:spPr bwMode="auto">
          <a:xfrm>
            <a:off x="1116013" y="476250"/>
            <a:ext cx="7127875" cy="1008063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 Black"/>
              </a:rPr>
              <a:t>Слова - извинения</a:t>
            </a:r>
          </a:p>
        </p:txBody>
      </p:sp>
      <p:sp>
        <p:nvSpPr>
          <p:cNvPr id="96263" name="WordArt 7"/>
          <p:cNvSpPr>
            <a:spLocks noChangeArrowheads="1" noChangeShapeType="1" noTextEdit="1"/>
          </p:cNvSpPr>
          <p:nvPr/>
        </p:nvSpPr>
        <p:spPr bwMode="auto">
          <a:xfrm>
            <a:off x="1187450" y="1773238"/>
            <a:ext cx="5400675" cy="1979612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Извините, пожалуйста, </a:t>
            </a:r>
          </a:p>
          <a:p>
            <a:pPr algn="ctr"/>
            <a:endParaRPr lang="ru-RU" sz="3600" kern="1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9999FF"/>
                  </a:gs>
                  <a:gs pos="100000">
                    <a:srgbClr val="009999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C0C0C0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96265" name="WordArt 9"/>
          <p:cNvSpPr>
            <a:spLocks noChangeArrowheads="1" noChangeShapeType="1" noTextEdit="1"/>
          </p:cNvSpPr>
          <p:nvPr/>
        </p:nvSpPr>
        <p:spPr bwMode="auto">
          <a:xfrm>
            <a:off x="900113" y="3573463"/>
            <a:ext cx="5759450" cy="1439862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я не хотел  вас обидеть,   </a:t>
            </a:r>
          </a:p>
        </p:txBody>
      </p:sp>
      <p:sp>
        <p:nvSpPr>
          <p:cNvPr id="96266" name="WordArt 10"/>
          <p:cNvSpPr>
            <a:spLocks noChangeArrowheads="1" noChangeShapeType="1" noTextEdit="1"/>
          </p:cNvSpPr>
          <p:nvPr/>
        </p:nvSpPr>
        <p:spPr bwMode="auto">
          <a:xfrm>
            <a:off x="3563938" y="5805488"/>
            <a:ext cx="4608512" cy="8636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простите меня </a:t>
            </a:r>
          </a:p>
        </p:txBody>
      </p:sp>
      <p:pic>
        <p:nvPicPr>
          <p:cNvPr id="96267" name="Picture 11" descr="deti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443663" y="2924175"/>
            <a:ext cx="2455862" cy="2692400"/>
          </a:xfr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962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962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962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962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62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62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62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62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100" fill="hold"/>
                                        <p:tgtEl>
                                          <p:spTgt spid="962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7" dur="100" fill="hold"/>
                                        <p:tgtEl>
                                          <p:spTgt spid="962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962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100" fill="hold"/>
                                        <p:tgtEl>
                                          <p:spTgt spid="962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62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62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62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62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7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250" autoRev="1" fill="hold"/>
                                        <p:tgtEl>
                                          <p:spTgt spid="962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28" dur="250" autoRev="1" fill="hold"/>
                                        <p:tgtEl>
                                          <p:spTgt spid="962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962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50" autoRev="1" fill="hold"/>
                                        <p:tgtEl>
                                          <p:spTgt spid="9626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962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962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962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962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62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62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62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62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3" grpId="0" animBg="1"/>
      <p:bldP spid="96265" grpId="0" animBg="1"/>
      <p:bldP spid="9626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chemeClr val="accent1"/>
            </a:gs>
            <a:gs pos="100000">
              <a:srgbClr val="FF6600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67" name="Picture 11" descr="сказочные картины">
            <a:hlinkClick r:id="" action="ppaction://noaction" highlightClick="1">
              <a:snd r:embed="rId2" name="chimes.wav" builtIn="1"/>
            </a:hlinkClick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25" y="1571625"/>
            <a:ext cx="6985000" cy="475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12" descr="KIDS01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76375" y="4365625"/>
            <a:ext cx="158432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1871" name="WordArt 15"/>
          <p:cNvSpPr>
            <a:spLocks noChangeArrowheads="1" noChangeShapeType="1" noTextEdit="1"/>
          </p:cNvSpPr>
          <p:nvPr/>
        </p:nvSpPr>
        <p:spPr bwMode="auto">
          <a:xfrm>
            <a:off x="539750" y="765175"/>
            <a:ext cx="8424863" cy="136842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1001348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Times New Roman"/>
                <a:cs typeface="Times New Roman"/>
              </a:rPr>
              <a:t>СТРАНА </a:t>
            </a: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Times New Roman"/>
                <a:cs typeface="Times New Roman"/>
              </a:rPr>
              <a:t>«ВЕЖЛИВОСТИ И ДОБРОТЫ»</a:t>
            </a:r>
          </a:p>
        </p:txBody>
      </p:sp>
      <p:pic>
        <p:nvPicPr>
          <p:cNvPr id="25605" name="Picture 19" descr="BALLOON4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24075" y="2060575"/>
            <a:ext cx="358775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1877" name="WordArt 21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323850" y="5373688"/>
            <a:ext cx="8496300" cy="1249362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ДОБРО ПОЖАЛОВАТЬ!</a:t>
            </a:r>
          </a:p>
        </p:txBody>
      </p:sp>
      <p:pic>
        <p:nvPicPr>
          <p:cNvPr id="25607" name="Picture 22" descr="arg-blue-tr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03575" y="1989138"/>
            <a:ext cx="471488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1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7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250" autoRev="1" fill="hold"/>
                                        <p:tgtEl>
                                          <p:spTgt spid="1218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" dur="250" autoRev="1" fill="hold"/>
                                        <p:tgtEl>
                                          <p:spTgt spid="1218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250" autoRev="1" fill="hold"/>
                                        <p:tgtEl>
                                          <p:spTgt spid="1218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50" autoRev="1" fill="hold"/>
                                        <p:tgtEl>
                                          <p:spTgt spid="12187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2186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71" grpId="0" animBg="1"/>
      <p:bldP spid="12187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F8200"/>
            </a:gs>
            <a:gs pos="10001">
              <a:srgbClr val="FF0000"/>
            </a:gs>
            <a:gs pos="35001">
              <a:srgbClr val="BA0066"/>
            </a:gs>
            <a:gs pos="70000">
              <a:srgbClr val="66008F"/>
            </a:gs>
            <a:gs pos="100000">
              <a:srgbClr val="00008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2800" b="1" smtClean="0">
                <a:solidFill>
                  <a:srgbClr val="01D200"/>
                </a:solidFill>
                <a:latin typeface="Times New Roman" pitchFamily="18" charset="0"/>
              </a:rPr>
              <a:t>1. Здоровайся  при  встрече.</a:t>
            </a:r>
          </a:p>
          <a:p>
            <a:pPr eaLnBrk="1" hangingPunct="1"/>
            <a:r>
              <a:rPr lang="ru-RU" sz="2800" b="1" smtClean="0">
                <a:solidFill>
                  <a:srgbClr val="01D200"/>
                </a:solidFill>
                <a:latin typeface="Times New Roman" pitchFamily="18" charset="0"/>
              </a:rPr>
              <a:t>2.  Не  груби, даже  если  сердит.</a:t>
            </a:r>
          </a:p>
          <a:p>
            <a:pPr eaLnBrk="1" hangingPunct="1"/>
            <a:r>
              <a:rPr lang="ru-RU" sz="2800" b="1" smtClean="0">
                <a:solidFill>
                  <a:srgbClr val="01D200"/>
                </a:solidFill>
                <a:latin typeface="Times New Roman" pitchFamily="18" charset="0"/>
              </a:rPr>
              <a:t>3.  Проявляй  доброжелательность.</a:t>
            </a:r>
          </a:p>
          <a:p>
            <a:pPr eaLnBrk="1" hangingPunct="1"/>
            <a:r>
              <a:rPr lang="ru-RU" sz="2800" b="1" smtClean="0">
                <a:solidFill>
                  <a:srgbClr val="01D200"/>
                </a:solidFill>
                <a:latin typeface="Times New Roman" pitchFamily="18" charset="0"/>
              </a:rPr>
              <a:t>4.  Будь вежлив  и воспитан.</a:t>
            </a:r>
          </a:p>
          <a:p>
            <a:pPr eaLnBrk="1" hangingPunct="1"/>
            <a:r>
              <a:rPr lang="ru-RU" sz="2800" b="1" smtClean="0">
                <a:solidFill>
                  <a:srgbClr val="01D200"/>
                </a:solidFill>
                <a:latin typeface="Times New Roman" pitchFamily="18" charset="0"/>
              </a:rPr>
              <a:t>5. Старайся быть хорошим, верным другом.</a:t>
            </a:r>
          </a:p>
          <a:p>
            <a:pPr eaLnBrk="1" hangingPunct="1"/>
            <a:r>
              <a:rPr lang="ru-RU" sz="2800" b="1" smtClean="0">
                <a:solidFill>
                  <a:srgbClr val="01D200"/>
                </a:solidFill>
                <a:latin typeface="Times New Roman" pitchFamily="18" charset="0"/>
              </a:rPr>
              <a:t>6. Совершай добрые дела просто так, </a:t>
            </a:r>
          </a:p>
          <a:p>
            <a:pPr eaLnBrk="1" hangingPunct="1">
              <a:buFontTx/>
              <a:buNone/>
            </a:pPr>
            <a:r>
              <a:rPr lang="ru-RU" sz="2800" b="1" smtClean="0">
                <a:solidFill>
                  <a:srgbClr val="01D200"/>
                </a:solidFill>
                <a:latin typeface="Times New Roman" pitchFamily="18" charset="0"/>
              </a:rPr>
              <a:t>    из хороших побуждений.</a:t>
            </a:r>
          </a:p>
        </p:txBody>
      </p:sp>
      <p:sp>
        <p:nvSpPr>
          <p:cNvPr id="26627" name="WordArt 5"/>
          <p:cNvSpPr>
            <a:spLocks noChangeArrowheads="1" noChangeShapeType="1" noTextEdit="1"/>
          </p:cNvSpPr>
          <p:nvPr/>
        </p:nvSpPr>
        <p:spPr bwMode="auto">
          <a:xfrm>
            <a:off x="827088" y="476250"/>
            <a:ext cx="7740650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0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DCEBF5"/>
                    </a:gs>
                    <a:gs pos="8000">
                      <a:srgbClr val="83A7C3"/>
                    </a:gs>
                    <a:gs pos="13000">
                      <a:srgbClr val="768FB9"/>
                    </a:gs>
                    <a:gs pos="21001">
                      <a:srgbClr val="83A7C3"/>
                    </a:gs>
                    <a:gs pos="52000">
                      <a:srgbClr val="FFFFFF"/>
                    </a:gs>
                    <a:gs pos="56000">
                      <a:srgbClr val="9C6563"/>
                    </a:gs>
                    <a:gs pos="58000">
                      <a:srgbClr val="80302D"/>
                    </a:gs>
                    <a:gs pos="71001">
                      <a:srgbClr val="C0524E"/>
                    </a:gs>
                    <a:gs pos="94000">
                      <a:srgbClr val="EBDAD4"/>
                    </a:gs>
                    <a:gs pos="100000">
                      <a:srgbClr val="55261C"/>
                    </a:gs>
                  </a:gsLst>
                  <a:lin ang="5400000" scaled="1"/>
                </a:gradFill>
                <a:latin typeface="Arial"/>
                <a:cs typeface="Arial"/>
              </a:rPr>
              <a:t>Правила добрых и вежливых поступков</a:t>
            </a:r>
          </a:p>
        </p:txBody>
      </p:sp>
      <p:pic>
        <p:nvPicPr>
          <p:cNvPr id="124936" name="Picture 8" descr="Untitled-Scanned-0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948488" y="4149725"/>
            <a:ext cx="1979612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4938" name="Picture 10" descr="37R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59563" y="1700213"/>
            <a:ext cx="2160587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4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4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4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4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4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4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4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4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4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49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49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49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49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49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49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49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49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49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49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49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49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124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4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4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3" dur="500"/>
                                        <p:tgtEl>
                                          <p:spTgt spid="124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1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80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98315" name="AutoShape 11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8964613" cy="6858000"/>
          </a:xfrm>
          <a:prstGeom prst="verticalScroll">
            <a:avLst>
              <a:gd name="adj" fmla="val 12500"/>
            </a:avLst>
          </a:prstGeom>
          <a:solidFill>
            <a:srgbClr val="FF9900"/>
          </a:solidFill>
          <a:ln>
            <a:solidFill>
              <a:srgbClr val="FF6600"/>
            </a:solidFill>
            <a:round/>
          </a:ln>
        </p:spPr>
        <p:txBody>
          <a:bodyPr/>
          <a:lstStyle/>
          <a:p>
            <a:pPr lvl="1" algn="ctr" eaLnBrk="1" hangingPunct="1">
              <a:buFontTx/>
              <a:buNone/>
            </a:pPr>
            <a:r>
              <a:rPr lang="ru-RU" sz="3200" b="1" smtClean="0">
                <a:solidFill>
                  <a:srgbClr val="FF3399"/>
                </a:solidFill>
              </a:rPr>
              <a:t>СПАСИБО ЗА ВНИМАНИЕ!</a:t>
            </a:r>
          </a:p>
          <a:p>
            <a:pPr algn="ctr" eaLnBrk="1" hangingPunct="1"/>
            <a:endParaRPr lang="ru-RU" sz="3600" b="1" smtClean="0"/>
          </a:p>
          <a:p>
            <a:pPr lvl="1" algn="ctr" eaLnBrk="1" hangingPunct="1">
              <a:buFontTx/>
              <a:buNone/>
            </a:pPr>
            <a:r>
              <a:rPr lang="ru-RU" sz="3200" b="1" smtClean="0">
                <a:solidFill>
                  <a:srgbClr val="FF0000"/>
                </a:solidFill>
              </a:rPr>
              <a:t>ДО НОВЫХ ВСТРЕЧ!</a:t>
            </a:r>
          </a:p>
        </p:txBody>
      </p:sp>
      <p:pic>
        <p:nvPicPr>
          <p:cNvPr id="98317" name="Picture 13" descr="колок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9163" y="857250"/>
            <a:ext cx="709930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12" descr="move182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0" y="1962150"/>
            <a:ext cx="4029075" cy="463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320" name="#1_08_Esli dobriy ti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8313" y="60213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8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8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8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11" dur="3000"/>
                                        <p:tgtEl>
                                          <p:spTgt spid="98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8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8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983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04411" fill="hold"/>
                                        <p:tgtEl>
                                          <p:spTgt spid="983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8320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CC99FF"/>
            </a:gs>
            <a:gs pos="100000">
              <a:srgbClr val="00CC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274638"/>
            <a:ext cx="7067550" cy="1143000"/>
          </a:xfrm>
        </p:spPr>
        <p:txBody>
          <a:bodyPr/>
          <a:lstStyle/>
          <a:p>
            <a:pPr eaLnBrk="1" hangingPunct="1"/>
            <a:r>
              <a:rPr lang="ru-RU" b="1" i="1" smtClean="0">
                <a:solidFill>
                  <a:srgbClr val="FF0000"/>
                </a:solidFill>
              </a:rPr>
              <a:t>В</a:t>
            </a:r>
            <a:r>
              <a:rPr lang="ru-RU" b="1" i="1" smtClean="0">
                <a:solidFill>
                  <a:srgbClr val="3333FF"/>
                </a:solidFill>
              </a:rPr>
              <a:t>а</a:t>
            </a:r>
            <a:r>
              <a:rPr lang="ru-RU" b="1" i="1" smtClean="0">
                <a:solidFill>
                  <a:srgbClr val="00CC00"/>
                </a:solidFill>
              </a:rPr>
              <a:t>ш</a:t>
            </a:r>
            <a:r>
              <a:rPr lang="ru-RU" b="1" i="1" smtClean="0">
                <a:solidFill>
                  <a:srgbClr val="FF6600"/>
                </a:solidFill>
              </a:rPr>
              <a:t>е</a:t>
            </a:r>
            <a:r>
              <a:rPr lang="ru-RU" b="1" i="1" smtClean="0">
                <a:solidFill>
                  <a:srgbClr val="00CC00"/>
                </a:solidFill>
              </a:rPr>
              <a:t> </a:t>
            </a:r>
            <a:r>
              <a:rPr lang="ru-RU" b="1" i="1" smtClean="0">
                <a:solidFill>
                  <a:srgbClr val="3333FF"/>
                </a:solidFill>
              </a:rPr>
              <a:t>н</a:t>
            </a:r>
            <a:r>
              <a:rPr lang="ru-RU" b="1" i="1" smtClean="0">
                <a:solidFill>
                  <a:srgbClr val="FF0000"/>
                </a:solidFill>
              </a:rPr>
              <a:t>а</a:t>
            </a:r>
            <a:r>
              <a:rPr lang="ru-RU" b="1" i="1" smtClean="0">
                <a:solidFill>
                  <a:srgbClr val="00CC00"/>
                </a:solidFill>
              </a:rPr>
              <a:t>с</a:t>
            </a:r>
            <a:r>
              <a:rPr lang="ru-RU" b="1" i="1" smtClean="0">
                <a:solidFill>
                  <a:srgbClr val="CC66FF"/>
                </a:solidFill>
              </a:rPr>
              <a:t>т</a:t>
            </a:r>
            <a:r>
              <a:rPr lang="ru-RU" b="1" i="1" smtClean="0">
                <a:solidFill>
                  <a:srgbClr val="3333FF"/>
                </a:solidFill>
              </a:rPr>
              <a:t>р</a:t>
            </a:r>
            <a:r>
              <a:rPr lang="ru-RU" b="1" i="1" smtClean="0">
                <a:solidFill>
                  <a:srgbClr val="00CC00"/>
                </a:solidFill>
              </a:rPr>
              <a:t>о</a:t>
            </a:r>
            <a:r>
              <a:rPr lang="ru-RU" b="1" i="1" smtClean="0">
                <a:solidFill>
                  <a:srgbClr val="FF6600"/>
                </a:solidFill>
              </a:rPr>
              <a:t>е</a:t>
            </a:r>
            <a:r>
              <a:rPr lang="ru-RU" b="1" i="1" smtClean="0">
                <a:solidFill>
                  <a:srgbClr val="0066CC"/>
                </a:solidFill>
              </a:rPr>
              <a:t>н</a:t>
            </a:r>
            <a:r>
              <a:rPr lang="ru-RU" b="1" i="1" smtClean="0">
                <a:solidFill>
                  <a:srgbClr val="FF33CC"/>
                </a:solidFill>
              </a:rPr>
              <a:t>и</a:t>
            </a:r>
            <a:r>
              <a:rPr lang="ru-RU" b="1" i="1" smtClean="0">
                <a:solidFill>
                  <a:srgbClr val="00CC00"/>
                </a:solidFill>
              </a:rPr>
              <a:t>е</a:t>
            </a:r>
          </a:p>
        </p:txBody>
      </p:sp>
      <p:sp>
        <p:nvSpPr>
          <p:cNvPr id="2867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pSp>
        <p:nvGrpSpPr>
          <p:cNvPr id="28676" name="Group 8"/>
          <p:cNvGrpSpPr>
            <a:grpSpLocks noChangeAspect="1"/>
          </p:cNvGrpSpPr>
          <p:nvPr/>
        </p:nvGrpSpPr>
        <p:grpSpPr bwMode="auto">
          <a:xfrm>
            <a:off x="5435600" y="2636838"/>
            <a:ext cx="3311525" cy="2016125"/>
            <a:chOff x="2362" y="5423"/>
            <a:chExt cx="3284" cy="1779"/>
          </a:xfrm>
        </p:grpSpPr>
        <p:sp>
          <p:nvSpPr>
            <p:cNvPr id="28682" name="AutoShape 10"/>
            <p:cNvSpPr>
              <a:spLocks noChangeAspect="1" noChangeArrowheads="1" noTextEdit="1"/>
            </p:cNvSpPr>
            <p:nvPr/>
          </p:nvSpPr>
          <p:spPr bwMode="auto">
            <a:xfrm>
              <a:off x="2362" y="5423"/>
              <a:ext cx="3284" cy="17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657" name="Cloud"/>
            <p:cNvSpPr>
              <a:spLocks noChangeAspect="1" noEditPoints="1" noChangeArrowheads="1"/>
            </p:cNvSpPr>
            <p:nvPr/>
          </p:nvSpPr>
          <p:spPr bwMode="auto">
            <a:xfrm>
              <a:off x="2362" y="5423"/>
              <a:ext cx="3284" cy="1652"/>
            </a:xfrm>
            <a:custGeom>
              <a:avLst/>
              <a:gdLst>
                <a:gd name="T0" fmla="*/ 24567 w 21600"/>
                <a:gd name="T1" fmla="*/ 2653506 h 21600"/>
                <a:gd name="T2" fmla="*/ 3960019 w 21600"/>
                <a:gd name="T3" fmla="*/ 5301361 h 21600"/>
                <a:gd name="T4" fmla="*/ 7913437 w 21600"/>
                <a:gd name="T5" fmla="*/ 2653506 h 21600"/>
                <a:gd name="T6" fmla="*/ 3960019 w 21600"/>
                <a:gd name="T7" fmla="*/ 303433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977 w 21600"/>
                <a:gd name="T13" fmla="*/ 3262 h 21600"/>
                <a:gd name="T14" fmla="*/ 17087 w 21600"/>
                <a:gd name="T15" fmla="*/ 1733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0" y="8613"/>
                    <a:pt x="0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5" y="13940"/>
                    <a:pt x="475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300"/>
                    <a:pt x="6247" y="20300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7"/>
                    <a:pt x="11036" y="21597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7"/>
                    <a:pt x="15802" y="18947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0"/>
                    <a:pt x="16758" y="0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0"/>
                    <a:pt x="13174" y="0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50"/>
                    <a:pt x="9358" y="650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2"/>
                    <a:pt x="5288" y="1972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10"/>
                    <a:pt x="2172" y="13110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rgbClr val="33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3333FF"/>
                </a:solidFill>
              </a:endParaRPr>
            </a:p>
          </p:txBody>
        </p:sp>
      </p:grpSp>
      <p:pic>
        <p:nvPicPr>
          <p:cNvPr id="28677" name="Picture 13" descr="s1"/>
          <p:cNvPicPr>
            <a:picLocks noGrp="1" noChangeAspect="1" noChangeArrowheads="1" noCrop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195513" y="1557338"/>
            <a:ext cx="2663825" cy="2376487"/>
          </a:xfrm>
          <a:noFill/>
        </p:spPr>
      </p:pic>
      <p:sp>
        <p:nvSpPr>
          <p:cNvPr id="28678" name="Text Box 14"/>
          <p:cNvSpPr txBox="1">
            <a:spLocks noChangeArrowheads="1"/>
          </p:cNvSpPr>
          <p:nvPr/>
        </p:nvSpPr>
        <p:spPr bwMode="auto">
          <a:xfrm>
            <a:off x="2051050" y="4149725"/>
            <a:ext cx="2808288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rgbClr val="FF0000"/>
                </a:solidFill>
                <a:latin typeface="Times New Roman" pitchFamily="18" charset="0"/>
              </a:rPr>
              <a:t>Хорошее настроение! </a:t>
            </a:r>
          </a:p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rgbClr val="FF0000"/>
                </a:solidFill>
                <a:latin typeface="Times New Roman" pitchFamily="18" charset="0"/>
              </a:rPr>
              <a:t>Узнал много нового и интересного.</a:t>
            </a:r>
          </a:p>
        </p:txBody>
      </p:sp>
      <p:sp>
        <p:nvSpPr>
          <p:cNvPr id="28679" name="Text Box 15"/>
          <p:cNvSpPr txBox="1">
            <a:spLocks noChangeArrowheads="1"/>
          </p:cNvSpPr>
          <p:nvPr/>
        </p:nvSpPr>
        <p:spPr bwMode="auto">
          <a:xfrm>
            <a:off x="5795963" y="4797425"/>
            <a:ext cx="2592387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rgbClr val="3333FF"/>
                </a:solidFill>
                <a:latin typeface="Times New Roman" pitchFamily="18" charset="0"/>
              </a:rPr>
              <a:t>Плохое настроение!</a:t>
            </a:r>
          </a:p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rgbClr val="3333FF"/>
                </a:solidFill>
                <a:latin typeface="Times New Roman" pitchFamily="18" charset="0"/>
              </a:rPr>
              <a:t>Было скучно.</a:t>
            </a:r>
          </a:p>
        </p:txBody>
      </p:sp>
      <p:pic>
        <p:nvPicPr>
          <p:cNvPr id="28680" name="Picture 16" descr="Climbing-Rose-Border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0"/>
            <a:ext cx="1727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5666" name="#1_21_Ujasno interesno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76375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5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5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55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55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74893" fill="hold"/>
                                        <p:tgtEl>
                                          <p:spTgt spid="1556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5666"/>
                </p:tgtEl>
              </p:cMediaNode>
            </p:audio>
          </p:childTnLst>
        </p:cTn>
      </p:par>
    </p:tnLst>
    <p:bldLst>
      <p:bldP spid="1556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 shadeToTitle="1">
        <a:gradFill rotWithShape="0">
          <a:gsLst>
            <a:gs pos="0">
              <a:srgbClr val="009900"/>
            </a:gs>
            <a:gs pos="100000">
              <a:srgbClr val="33CC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29600" cy="523875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3600" b="1" smtClean="0">
                <a:hlinkClick r:id="" action="ppaction://noaction">
                  <a:snd r:embed="rId3" name="chimes.wav" builtIn="1"/>
                </a:hlinkClick>
              </a:rPr>
              <a:t>Море Доброты</a:t>
            </a:r>
          </a:p>
          <a:p>
            <a:pPr algn="ctr" eaLnBrk="1" hangingPunct="1">
              <a:buFontTx/>
              <a:buNone/>
            </a:pPr>
            <a:r>
              <a:rPr lang="ru-RU" sz="3600" b="1" smtClean="0">
                <a:hlinkClick r:id="" action="ppaction://noaction">
                  <a:snd r:embed="rId3" name="chimes.wav" builtIn="1"/>
                </a:hlinkClick>
              </a:rPr>
              <a:t>Море Вежливости</a:t>
            </a:r>
          </a:p>
          <a:p>
            <a:pPr algn="ctr" eaLnBrk="1" hangingPunct="1">
              <a:buFontTx/>
              <a:buNone/>
            </a:pPr>
            <a:r>
              <a:rPr lang="ru-RU" sz="3600" b="1" smtClean="0">
                <a:hlinkClick r:id="" action="ppaction://noaction">
                  <a:snd r:embed="rId3" name="chimes.wav" builtIn="1"/>
                </a:hlinkClick>
              </a:rPr>
              <a:t>Аллея Приветствий</a:t>
            </a:r>
          </a:p>
          <a:p>
            <a:pPr algn="ctr" eaLnBrk="1" hangingPunct="1">
              <a:buFontTx/>
              <a:buNone/>
            </a:pPr>
            <a:r>
              <a:rPr lang="ru-RU" sz="3600" b="1" smtClean="0">
                <a:hlinkClick r:id="" action="ppaction://noaction">
                  <a:snd r:embed="rId3" name="chimes.wav" builtIn="1"/>
                </a:hlinkClick>
              </a:rPr>
              <a:t>Дворец Извинений</a:t>
            </a:r>
          </a:p>
          <a:p>
            <a:pPr algn="ctr" eaLnBrk="1" hangingPunct="1">
              <a:buFontTx/>
              <a:buNone/>
            </a:pPr>
            <a:r>
              <a:rPr lang="ru-RU" sz="3600" b="1" smtClean="0">
                <a:hlinkClick r:id="" action="ppaction://noaction">
                  <a:snd r:embed="rId3" name="chimes.wav" builtIn="1"/>
                </a:hlinkClick>
              </a:rPr>
              <a:t>Остров «Размышляй-ка»</a:t>
            </a:r>
            <a:endParaRPr lang="ru-RU" sz="3600" b="1" smtClean="0"/>
          </a:p>
        </p:txBody>
      </p:sp>
      <p:pic>
        <p:nvPicPr>
          <p:cNvPr id="7172" name="Picture 4" descr="deti5">
            <a:hlinkClick r:id="" action="ppaction://hlinkshowjump?jump=nextslide" highlightClick="1">
              <a:snd r:embed="rId3" name="chimes.wav" builtIn="1"/>
            </a:hlinkClick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3860800"/>
            <a:ext cx="2951163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77050" y="1341438"/>
            <a:ext cx="18732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07950" y="1628775"/>
            <a:ext cx="2160588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516688" y="4149725"/>
            <a:ext cx="2376487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23850" y="4508500"/>
            <a:ext cx="2447925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05" name="detskie_pesni_-_doroga_dobra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50825" y="63087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2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2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" dur="2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2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2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" dur="2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9" dur="2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2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4" dur="2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5" dur="2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2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2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0" dur="2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1" dur="2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2" dur="2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72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0" dur="126928" fill="hold"/>
                                        <p:tgtEl>
                                          <p:spTgt spid="720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05"/>
                  </p:tgtEl>
                </p:cond>
              </p:nextCondLst>
            </p:seq>
            <p:audio>
              <p:cMediaNode>
                <p:cTn id="8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0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990099"/>
                </a:solidFill>
                <a:latin typeface="a_Bremen" pitchFamily="82" charset="-52"/>
              </a:rPr>
              <a:t>Аллея  ПРИВЕТСТВИЙ</a:t>
            </a:r>
          </a:p>
        </p:txBody>
      </p:sp>
      <p:pic>
        <p:nvPicPr>
          <p:cNvPr id="12291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395288" y="1700213"/>
            <a:ext cx="8374062" cy="4959350"/>
          </a:xfrm>
          <a:noFill/>
        </p:spPr>
      </p:pic>
      <p:pic>
        <p:nvPicPr>
          <p:cNvPr id="57348" name="001_Глубоко влесу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604250" y="63817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5" descr="KIDS01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32138" y="4797425"/>
            <a:ext cx="324008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6" descr="RAINBOW1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51275" y="3068638"/>
            <a:ext cx="15843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52" name="#3_06_Ulibka.mp3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8313" y="63087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8816" fill="hold"/>
                                        <p:tgtEl>
                                          <p:spTgt spid="573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348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73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27059" fill="hold"/>
                                        <p:tgtEl>
                                          <p:spTgt spid="573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52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35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323850" y="260350"/>
            <a:ext cx="8569325" cy="62642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FDB9"/>
              </a:gs>
            </a:gsLst>
            <a:lin ang="5400000" scaled="1"/>
          </a:gradFill>
          <a:ln w="57150" cmpd="thickThin">
            <a:solidFill>
              <a:srgbClr val="DE5A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8371" name="Picture 3" descr="Scan100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513" y="1844675"/>
            <a:ext cx="4365625" cy="4464050"/>
          </a:xfrm>
          <a:prstGeom prst="rect">
            <a:avLst/>
          </a:prstGeom>
          <a:noFill/>
          <a:ln w="57150" cmpd="thickThin">
            <a:solidFill>
              <a:srgbClr val="800000"/>
            </a:solidFill>
            <a:miter lim="800000"/>
            <a:headEnd/>
            <a:tailEnd/>
          </a:ln>
        </p:spPr>
      </p:pic>
      <p:sp>
        <p:nvSpPr>
          <p:cNvPr id="5837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693738"/>
            <a:ext cx="8002588" cy="7239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3300"/>
                </a:solidFill>
                <a:latin typeface="Arbat-Bold" pitchFamily="2" charset="0"/>
              </a:rPr>
              <a:t>Здравствуйте </a:t>
            </a:r>
            <a:r>
              <a:rPr lang="ru-RU" b="1" smtClean="0">
                <a:solidFill>
                  <a:schemeClr val="tx1"/>
                </a:solidFill>
                <a:latin typeface="Arbat-Bold" pitchFamily="2" charset="0"/>
              </a:rPr>
              <a:t>- это значит будьте здоровы!</a:t>
            </a:r>
            <a:r>
              <a:rPr lang="ru-RU" smtClean="0"/>
              <a:t> </a:t>
            </a: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8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5">
            <a:hlinkClick r:id="" action="ppaction://noaction" highlightClick="1">
              <a:snd r:embed="rId3" name="chimes.wav" builtIn="1"/>
            </a:hlinkClick>
          </p:cNvPr>
          <p:cNvPicPr>
            <a:picLocks noGrp="1" noChangeAspect="1" noChangeArrowheads="1"/>
          </p:cNvPicPr>
          <p:nvPr>
            <p:ph type="body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323850" y="0"/>
            <a:ext cx="8642350" cy="6337300"/>
          </a:xfrm>
        </p:spPr>
      </p:pic>
      <p:sp>
        <p:nvSpPr>
          <p:cNvPr id="14339" name="WordArt 21">
            <a:hlinkClick r:id="" action="ppaction://noaction">
              <a:snd r:embed="rId3" name="chimes.wav" builtIn="1"/>
            </a:hlinkClick>
          </p:cNvPr>
          <p:cNvSpPr>
            <a:spLocks noChangeArrowheads="1" noChangeShapeType="1" noTextEdit="1"/>
          </p:cNvSpPr>
          <p:nvPr/>
        </p:nvSpPr>
        <p:spPr bwMode="auto">
          <a:xfrm>
            <a:off x="2195513" y="981075"/>
            <a:ext cx="4895850" cy="792163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66FF"/>
                </a:solidFill>
                <a:latin typeface="Arial"/>
                <a:cs typeface="Arial"/>
              </a:rPr>
              <a:t>Море Доброты</a:t>
            </a:r>
          </a:p>
        </p:txBody>
      </p:sp>
      <p:pic>
        <p:nvPicPr>
          <p:cNvPr id="14340" name="Picture 22" descr="s1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8313" y="549275"/>
            <a:ext cx="1223962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23" descr="32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51500" y="2133600"/>
            <a:ext cx="165735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24" descr="32">
            <a:hlinkClick r:id="" action="ppaction://noaction">
              <a:snd r:embed="rId3" name="chimes.wav" builtIn="1"/>
            </a:hlinkClick>
          </p:cNvPr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47813" y="3644900"/>
            <a:ext cx="165735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32" name="#3_07_Pesenka mamontenka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84213" y="58769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3846" fill="hold"/>
                                        <p:tgtEl>
                                          <p:spTgt spid="41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3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3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33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5050"/>
                </a:solidFill>
              </a:rPr>
              <a:t>Игра: «</a:t>
            </a:r>
            <a:r>
              <a:rPr lang="ru-RU" b="1" smtClean="0">
                <a:solidFill>
                  <a:srgbClr val="FF66FF"/>
                </a:solidFill>
              </a:rPr>
              <a:t>Д</a:t>
            </a:r>
            <a:r>
              <a:rPr lang="ru-RU" b="1" smtClean="0">
                <a:solidFill>
                  <a:srgbClr val="0033CC"/>
                </a:solidFill>
              </a:rPr>
              <a:t>о</a:t>
            </a:r>
            <a:r>
              <a:rPr lang="ru-RU" b="1" smtClean="0">
                <a:solidFill>
                  <a:srgbClr val="00CC00"/>
                </a:solidFill>
              </a:rPr>
              <a:t>б</a:t>
            </a:r>
            <a:r>
              <a:rPr lang="ru-RU" b="1" smtClean="0">
                <a:solidFill>
                  <a:srgbClr val="990099"/>
                </a:solidFill>
              </a:rPr>
              <a:t>р</a:t>
            </a:r>
            <a:r>
              <a:rPr lang="ru-RU" b="1" smtClean="0">
                <a:solidFill>
                  <a:srgbClr val="3333FF"/>
                </a:solidFill>
              </a:rPr>
              <a:t>о</a:t>
            </a:r>
            <a:r>
              <a:rPr lang="ru-RU" b="1" smtClean="0">
                <a:solidFill>
                  <a:srgbClr val="CC66FF"/>
                </a:solidFill>
              </a:rPr>
              <a:t>е</a:t>
            </a:r>
            <a:r>
              <a:rPr lang="ru-RU" b="1" smtClean="0">
                <a:solidFill>
                  <a:srgbClr val="FF5050"/>
                </a:solidFill>
              </a:rPr>
              <a:t> с</a:t>
            </a:r>
            <a:r>
              <a:rPr lang="ru-RU" b="1" smtClean="0">
                <a:solidFill>
                  <a:srgbClr val="009900"/>
                </a:solidFill>
              </a:rPr>
              <a:t>о</a:t>
            </a:r>
            <a:r>
              <a:rPr lang="ru-RU" b="1" smtClean="0">
                <a:solidFill>
                  <a:srgbClr val="FF66FF"/>
                </a:solidFill>
              </a:rPr>
              <a:t>л</a:t>
            </a:r>
            <a:r>
              <a:rPr lang="ru-RU" b="1" smtClean="0">
                <a:solidFill>
                  <a:srgbClr val="33CC33"/>
                </a:solidFill>
              </a:rPr>
              <a:t>н</a:t>
            </a:r>
            <a:r>
              <a:rPr lang="ru-RU" b="1" smtClean="0">
                <a:solidFill>
                  <a:srgbClr val="3333FF"/>
                </a:solidFill>
              </a:rPr>
              <a:t>ы</a:t>
            </a:r>
            <a:r>
              <a:rPr lang="ru-RU" b="1" smtClean="0">
                <a:solidFill>
                  <a:srgbClr val="CC3399"/>
                </a:solidFill>
              </a:rPr>
              <a:t>ш</a:t>
            </a:r>
            <a:r>
              <a:rPr lang="ru-RU" b="1" smtClean="0">
                <a:solidFill>
                  <a:srgbClr val="00CC00"/>
                </a:solidFill>
              </a:rPr>
              <a:t>к</a:t>
            </a:r>
            <a:r>
              <a:rPr lang="ru-RU" b="1" smtClean="0">
                <a:solidFill>
                  <a:srgbClr val="FF5050"/>
                </a:solidFill>
              </a:rPr>
              <a:t>о»</a:t>
            </a:r>
          </a:p>
        </p:txBody>
      </p:sp>
      <p:pic>
        <p:nvPicPr>
          <p:cNvPr id="6148" name="Picture 4" descr="урок10_0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339975" y="1341438"/>
            <a:ext cx="4621213" cy="4024312"/>
          </a:xfrm>
          <a:noFill/>
        </p:spPr>
      </p:pic>
      <p:sp>
        <p:nvSpPr>
          <p:cNvPr id="6150" name="WordArt 6"/>
          <p:cNvSpPr>
            <a:spLocks noChangeArrowheads="1" noChangeShapeType="1" noTextEdit="1"/>
          </p:cNvSpPr>
          <p:nvPr/>
        </p:nvSpPr>
        <p:spPr bwMode="auto">
          <a:xfrm>
            <a:off x="142875" y="4868863"/>
            <a:ext cx="8786813" cy="1512887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ru-RU" sz="32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В каждом из нас есть маленькое солнце. </a:t>
            </a:r>
          </a:p>
          <a:p>
            <a:pPr algn="ctr"/>
            <a:r>
              <a:rPr lang="ru-RU" sz="32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Это солнце – доброта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0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nimBg="1"/>
      <p:bldP spid="6150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9900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333375"/>
            <a:ext cx="7772400" cy="1023938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3333FF"/>
                </a:solidFill>
                <a:latin typeface="a_Bremen" pitchFamily="82" charset="-52"/>
              </a:rPr>
              <a:t>Океан  </a:t>
            </a:r>
            <a:r>
              <a:rPr lang="ru-RU" b="1" smtClean="0">
                <a:latin typeface="a_Bremen" pitchFamily="82" charset="-52"/>
              </a:rPr>
              <a:t>ВЕЖЛИВОСТИ</a:t>
            </a:r>
          </a:p>
        </p:txBody>
      </p:sp>
      <p:pic>
        <p:nvPicPr>
          <p:cNvPr id="16387" name="Picture 3"/>
          <p:cNvPicPr>
            <a:picLocks noGrp="1" noChangeAspect="1" noChangeArrowheads="1"/>
          </p:cNvPicPr>
          <p:nvPr>
            <p:ph type="subTitle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1214438"/>
            <a:ext cx="9144000" cy="5643562"/>
          </a:xfrm>
        </p:spPr>
      </p:pic>
      <p:pic>
        <p:nvPicPr>
          <p:cNvPr id="16388" name="Picture 5" descr="32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76375" y="1928813"/>
            <a:ext cx="4595813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4" name="#3_04_Pust begut neuklyuji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0825" y="62372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7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8256" fill="hold"/>
                                        <p:tgtEl>
                                          <p:spTgt spid="2970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0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70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468313" y="4643438"/>
            <a:ext cx="8486775" cy="1857375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FF3300"/>
                </a:solidFill>
                <a:latin typeface="Times New Roman" pitchFamily="18" charset="0"/>
              </a:rPr>
              <a:t>Вежливость</a:t>
            </a:r>
            <a:r>
              <a:rPr lang="ru-RU" sz="3600" smtClean="0">
                <a:solidFill>
                  <a:srgbClr val="FF3300"/>
                </a:solidFill>
                <a:latin typeface="Times New Roman" pitchFamily="18" charset="0"/>
              </a:rPr>
              <a:t> </a:t>
            </a:r>
            <a:r>
              <a:rPr lang="ru-RU" sz="3600" smtClean="0">
                <a:solidFill>
                  <a:srgbClr val="3333CC"/>
                </a:solidFill>
                <a:latin typeface="Times New Roman" pitchFamily="18" charset="0"/>
              </a:rPr>
              <a:t>- это умение вести себя так, чтобы другим было приятно с тобой общаться.</a:t>
            </a:r>
          </a:p>
        </p:txBody>
      </p:sp>
      <p:sp>
        <p:nvSpPr>
          <p:cNvPr id="17411" name="Rectangle 9"/>
          <p:cNvSpPr>
            <a:spLocks noChangeArrowheads="1"/>
          </p:cNvSpPr>
          <p:nvPr/>
        </p:nvSpPr>
        <p:spPr bwMode="auto">
          <a:xfrm>
            <a:off x="827088" y="609600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endParaRPr lang="ru-RU" sz="2400" b="1">
              <a:solidFill>
                <a:srgbClr val="961E77"/>
              </a:solidFill>
            </a:endParaRPr>
          </a:p>
        </p:txBody>
      </p:sp>
      <p:pic>
        <p:nvPicPr>
          <p:cNvPr id="8" name="Picture 10" descr="IMG_001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42938" y="1357313"/>
            <a:ext cx="4000500" cy="2571750"/>
          </a:xfrm>
          <a:noFill/>
          <a:ln w="28575">
            <a:solidFill>
              <a:schemeClr val="bg1"/>
            </a:solidFill>
          </a:ln>
        </p:spPr>
      </p:pic>
      <p:pic>
        <p:nvPicPr>
          <p:cNvPr id="10" name="Picture 9" descr="IMG_000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786313" y="1357313"/>
            <a:ext cx="3857625" cy="2928937"/>
          </a:xfrm>
          <a:noFill/>
          <a:ln w="28575"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7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21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22" dur="300" fill="hold">
                                          <p:stCondLst>
                                            <p:cond delay="7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 shadeToTitle="1">
        <a:gradFill rotWithShape="0">
          <a:gsLst>
            <a:gs pos="0">
              <a:srgbClr val="FC9FCB"/>
            </a:gs>
            <a:gs pos="100000">
              <a:srgbClr val="754A5E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3333CC"/>
                </a:solidFill>
              </a:rPr>
              <a:t>Игра </a:t>
            </a:r>
            <a:r>
              <a:rPr lang="ru-RU" b="1" smtClean="0">
                <a:solidFill>
                  <a:srgbClr val="FF5050"/>
                </a:solidFill>
              </a:rPr>
              <a:t>“Будь внимателен”</a:t>
            </a:r>
            <a:r>
              <a:rPr lang="ru-RU" smtClean="0"/>
              <a:t> 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900" smtClean="0"/>
              <a:t>Встаньте, пожалуйста</a:t>
            </a:r>
            <a:r>
              <a:rPr lang="ru-RU" sz="1900" b="1" smtClean="0"/>
              <a:t>!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900" smtClean="0"/>
              <a:t>Поднимите  руки!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900" smtClean="0"/>
              <a:t>Будьте добры, похлопайте в ладоши!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900" smtClean="0"/>
              <a:t>Потопайте.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900" smtClean="0"/>
              <a:t>Попрыгайте, пожалуйста.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900" smtClean="0"/>
              <a:t>Будьте любезны,  руки вперед.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900" smtClean="0"/>
              <a:t>Опустите руки, пожалуйста.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900" smtClean="0"/>
              <a:t>Будьте добры</a:t>
            </a:r>
            <a:r>
              <a:rPr lang="ru-RU" sz="1900" b="1" smtClean="0"/>
              <a:t>,</a:t>
            </a:r>
            <a:r>
              <a:rPr lang="ru-RU" sz="1900" smtClean="0"/>
              <a:t> наклоните голову вперед.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900" smtClean="0"/>
              <a:t>Наклоните, назад, пожалуйста.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900" smtClean="0"/>
              <a:t>Влево.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900" smtClean="0"/>
              <a:t>Вправо.</a:t>
            </a:r>
            <a:endParaRPr lang="ru-RU" sz="1900" b="1" smtClean="0"/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900" smtClean="0"/>
              <a:t>Будьте любезны, садитесь на свои  места. </a:t>
            </a:r>
            <a:br>
              <a:rPr lang="ru-RU" sz="1900" smtClean="0"/>
            </a:br>
            <a:r>
              <a:rPr lang="ru-RU" sz="1900" smtClean="0"/>
              <a:t/>
            </a:r>
            <a:br>
              <a:rPr lang="ru-RU" sz="1900" smtClean="0"/>
            </a:br>
            <a:r>
              <a:rPr lang="ru-RU" sz="1900" smtClean="0"/>
              <a:t/>
            </a:r>
            <a:br>
              <a:rPr lang="ru-RU" sz="1900" smtClean="0"/>
            </a:br>
            <a:r>
              <a:rPr lang="ru-RU" sz="1900" smtClean="0"/>
              <a:t/>
            </a:r>
            <a:br>
              <a:rPr lang="ru-RU" sz="1900" smtClean="0"/>
            </a:br>
            <a:r>
              <a:rPr lang="ru-RU" sz="700" smtClean="0"/>
              <a:t/>
            </a:r>
            <a:br>
              <a:rPr lang="ru-RU" sz="700" smtClean="0"/>
            </a:br>
            <a:r>
              <a:rPr lang="ru-RU" sz="700" smtClean="0"/>
              <a:t/>
            </a:r>
            <a:br>
              <a:rPr lang="ru-RU" sz="700" smtClean="0"/>
            </a:br>
            <a:r>
              <a:rPr lang="ru-RU" sz="700" smtClean="0"/>
              <a:t/>
            </a:r>
            <a:br>
              <a:rPr lang="ru-RU" sz="700" smtClean="0"/>
            </a:br>
            <a:r>
              <a:rPr lang="ru-RU" sz="700" b="1" smtClean="0"/>
              <a:t/>
            </a:r>
            <a:br>
              <a:rPr lang="ru-RU" sz="700" b="1" smtClean="0"/>
            </a:br>
            <a:r>
              <a:rPr lang="ru-RU" sz="700" b="1" smtClean="0"/>
              <a:t/>
            </a:r>
            <a:br>
              <a:rPr lang="ru-RU" sz="700" b="1" smtClean="0"/>
            </a:br>
            <a:r>
              <a:rPr lang="ru-RU" sz="700" b="1" smtClean="0"/>
              <a:t/>
            </a:r>
            <a:br>
              <a:rPr lang="ru-RU" sz="700" b="1" smtClean="0"/>
            </a:br>
            <a:endParaRPr lang="ru-RU" sz="700" b="1" smtClean="0"/>
          </a:p>
        </p:txBody>
      </p:sp>
      <p:pic>
        <p:nvPicPr>
          <p:cNvPr id="18436" name="Picture 4" descr="1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16688" y="1773238"/>
            <a:ext cx="22193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1" name="Picture 5" descr="smile46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9925" y="4581525"/>
            <a:ext cx="212407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55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552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552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552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552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552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552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0"/>
                                        <p:tgtEl>
                                          <p:spTgt spid="55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/>
      <p:bldP spid="55299" grpId="0" build="p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Вершина горы">
  <a:themeElements>
    <a:clrScheme name="Вершина горы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Вершина гор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ершина горы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Палитра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алит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Профиль">
  <a:themeElements>
    <a:clrScheme name="Профиль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Профиль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рофиль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офиль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Каскад">
  <a:themeElements>
    <a:clrScheme name="Каскад 4">
      <a:dk1>
        <a:srgbClr val="FFFFCC"/>
      </a:dk1>
      <a:lt1>
        <a:srgbClr val="FFFFFF"/>
      </a:lt1>
      <a:dk2>
        <a:srgbClr val="000066"/>
      </a:dk2>
      <a:lt2>
        <a:srgbClr val="FFFFFF"/>
      </a:lt2>
      <a:accent1>
        <a:srgbClr val="0078F0"/>
      </a:accent1>
      <a:accent2>
        <a:srgbClr val="CCECFF"/>
      </a:accent2>
      <a:accent3>
        <a:srgbClr val="AAAAB8"/>
      </a:accent3>
      <a:accent4>
        <a:srgbClr val="DADADA"/>
      </a:accent4>
      <a:accent5>
        <a:srgbClr val="AABEF6"/>
      </a:accent5>
      <a:accent6>
        <a:srgbClr val="B9D6E7"/>
      </a:accent6>
      <a:hlink>
        <a:srgbClr val="3399FF"/>
      </a:hlink>
      <a:folHlink>
        <a:srgbClr val="FFCC00"/>
      </a:folHlink>
    </a:clrScheme>
    <a:fontScheme name="Каскад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аскад 1">
        <a:dk1>
          <a:srgbClr val="C0C0C0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5C5C8A"/>
        </a:accent6>
        <a:hlink>
          <a:srgbClr val="FFFF99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2">
        <a:dk1>
          <a:srgbClr val="CC99FF"/>
        </a:dk1>
        <a:lt1>
          <a:srgbClr val="FFFFFF"/>
        </a:lt1>
        <a:dk2>
          <a:srgbClr val="400040"/>
        </a:dk2>
        <a:lt2>
          <a:srgbClr val="FFFFFF"/>
        </a:lt2>
        <a:accent1>
          <a:srgbClr val="FF66FF"/>
        </a:accent1>
        <a:accent2>
          <a:srgbClr val="CC00CC"/>
        </a:accent2>
        <a:accent3>
          <a:srgbClr val="AFAAAF"/>
        </a:accent3>
        <a:accent4>
          <a:srgbClr val="DADADA"/>
        </a:accent4>
        <a:accent5>
          <a:srgbClr val="FFB8FF"/>
        </a:accent5>
        <a:accent6>
          <a:srgbClr val="B900B9"/>
        </a:accent6>
        <a:hlink>
          <a:srgbClr val="FF7C80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3">
        <a:dk1>
          <a:srgbClr val="CC99FF"/>
        </a:dk1>
        <a:lt1>
          <a:srgbClr val="FFFFFF"/>
        </a:lt1>
        <a:dk2>
          <a:srgbClr val="34022D"/>
        </a:dk2>
        <a:lt2>
          <a:srgbClr val="FFFFFF"/>
        </a:lt2>
        <a:accent1>
          <a:srgbClr val="775EC8"/>
        </a:accent1>
        <a:accent2>
          <a:srgbClr val="9933FF"/>
        </a:accent2>
        <a:accent3>
          <a:srgbClr val="AEAAAD"/>
        </a:accent3>
        <a:accent4>
          <a:srgbClr val="DADADA"/>
        </a:accent4>
        <a:accent5>
          <a:srgbClr val="BDB6E0"/>
        </a:accent5>
        <a:accent6>
          <a:srgbClr val="8A2DE7"/>
        </a:accent6>
        <a:hlink>
          <a:srgbClr val="993366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4">
        <a:dk1>
          <a:srgbClr val="FFFFCC"/>
        </a:dk1>
        <a:lt1>
          <a:srgbClr val="FFFFFF"/>
        </a:lt1>
        <a:dk2>
          <a:srgbClr val="000066"/>
        </a:dk2>
        <a:lt2>
          <a:srgbClr val="FFFFFF"/>
        </a:lt2>
        <a:accent1>
          <a:srgbClr val="0078F0"/>
        </a:accent1>
        <a:accent2>
          <a:srgbClr val="CCECFF"/>
        </a:accent2>
        <a:accent3>
          <a:srgbClr val="AAAAB8"/>
        </a:accent3>
        <a:accent4>
          <a:srgbClr val="DADADA"/>
        </a:accent4>
        <a:accent5>
          <a:srgbClr val="AABEF6"/>
        </a:accent5>
        <a:accent6>
          <a:srgbClr val="B9D6E7"/>
        </a:accent6>
        <a:hlink>
          <a:srgbClr val="3399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5">
        <a:dk1>
          <a:srgbClr val="00FFFF"/>
        </a:dk1>
        <a:lt1>
          <a:srgbClr val="FFFFFF"/>
        </a:lt1>
        <a:dk2>
          <a:srgbClr val="4E009C"/>
        </a:dk2>
        <a:lt2>
          <a:srgbClr val="FFFFFF"/>
        </a:lt2>
        <a:accent1>
          <a:srgbClr val="00A8A4"/>
        </a:accent1>
        <a:accent2>
          <a:srgbClr val="3399FF"/>
        </a:accent2>
        <a:accent3>
          <a:srgbClr val="B2AACB"/>
        </a:accent3>
        <a:accent4>
          <a:srgbClr val="DADADA"/>
        </a:accent4>
        <a:accent5>
          <a:srgbClr val="AAD1CF"/>
        </a:accent5>
        <a:accent6>
          <a:srgbClr val="2D8A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6">
        <a:dk1>
          <a:srgbClr val="CCCC33"/>
        </a:dk1>
        <a:lt1>
          <a:srgbClr val="FFFFFF"/>
        </a:lt1>
        <a:dk2>
          <a:srgbClr val="003300"/>
        </a:dk2>
        <a:lt2>
          <a:srgbClr val="FFFFCC"/>
        </a:lt2>
        <a:accent1>
          <a:srgbClr val="008000"/>
        </a:accent1>
        <a:accent2>
          <a:srgbClr val="669900"/>
        </a:accent2>
        <a:accent3>
          <a:srgbClr val="AAADAA"/>
        </a:accent3>
        <a:accent4>
          <a:srgbClr val="DADADA"/>
        </a:accent4>
        <a:accent5>
          <a:srgbClr val="AAC0AA"/>
        </a:accent5>
        <a:accent6>
          <a:srgbClr val="5C8A00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7">
        <a:dk1>
          <a:srgbClr val="CCCC99"/>
        </a:dk1>
        <a:lt1>
          <a:srgbClr val="FFFFFF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996633"/>
        </a:accent2>
        <a:accent3>
          <a:srgbClr val="C0AAAA"/>
        </a:accent3>
        <a:accent4>
          <a:srgbClr val="DADADA"/>
        </a:accent4>
        <a:accent5>
          <a:srgbClr val="E2CAAA"/>
        </a:accent5>
        <a:accent6>
          <a:srgbClr val="8A5C2D"/>
        </a:accent6>
        <a:hlink>
          <a:srgbClr val="FFFFCC"/>
        </a:hlink>
        <a:folHlink>
          <a:srgbClr val="DDD8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8">
        <a:dk1>
          <a:srgbClr val="204162"/>
        </a:dk1>
        <a:lt1>
          <a:srgbClr val="FFFFFF"/>
        </a:lt1>
        <a:dk2>
          <a:srgbClr val="204162"/>
        </a:dk2>
        <a:lt2>
          <a:srgbClr val="003300"/>
        </a:lt2>
        <a:accent1>
          <a:srgbClr val="99CC00"/>
        </a:accent1>
        <a:accent2>
          <a:srgbClr val="336633"/>
        </a:accent2>
        <a:accent3>
          <a:srgbClr val="FFFFFF"/>
        </a:accent3>
        <a:accent4>
          <a:srgbClr val="1A3653"/>
        </a:accent4>
        <a:accent5>
          <a:srgbClr val="CAE2AA"/>
        </a:accent5>
        <a:accent6>
          <a:srgbClr val="2D5C2D"/>
        </a:accent6>
        <a:hlink>
          <a:srgbClr val="6666FF"/>
        </a:hlink>
        <a:folHlink>
          <a:srgbClr val="C5C2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скад 9">
        <a:dk1>
          <a:srgbClr val="000000"/>
        </a:dk1>
        <a:lt1>
          <a:srgbClr val="FFFFFF"/>
        </a:lt1>
        <a:dk2>
          <a:srgbClr val="1C1C34"/>
        </a:dk2>
        <a:lt2>
          <a:srgbClr val="000066"/>
        </a:lt2>
        <a:accent1>
          <a:srgbClr val="DDDDDD"/>
        </a:accent1>
        <a:accent2>
          <a:srgbClr val="6699CC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5C8AB9"/>
        </a:accent6>
        <a:hlink>
          <a:srgbClr val="005A58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2446</TotalTime>
  <Words>245</Words>
  <Application>Microsoft Office PowerPoint</Application>
  <PresentationFormat>Экран (4:3)</PresentationFormat>
  <Paragraphs>57</Paragraphs>
  <Slides>19</Slides>
  <Notes>0</Notes>
  <HiddenSlides>0</HiddenSlides>
  <MMClips>10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Оформление по умолчанию</vt:lpstr>
      <vt:lpstr>Вершина горы</vt:lpstr>
      <vt:lpstr>Палитра</vt:lpstr>
      <vt:lpstr>Профиль</vt:lpstr>
      <vt:lpstr>Каскад</vt:lpstr>
      <vt:lpstr>Страна  Вежливости и Доброты</vt:lpstr>
      <vt:lpstr>Слайд 2</vt:lpstr>
      <vt:lpstr>Аллея  ПРИВЕТСТВИЙ</vt:lpstr>
      <vt:lpstr>Здравствуйте - это значит будьте здоровы! </vt:lpstr>
      <vt:lpstr>Слайд 5</vt:lpstr>
      <vt:lpstr>Игра: «Доброе солнышко»</vt:lpstr>
      <vt:lpstr>Океан  ВЕЖЛИВОСТИ</vt:lpstr>
      <vt:lpstr>Слайд 8</vt:lpstr>
      <vt:lpstr>Игра “Будь внимателен” </vt:lpstr>
      <vt:lpstr>ОСТРОВ «Дружбы»</vt:lpstr>
      <vt:lpstr> 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Ваше настроение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Страна  Вежливости и Доброты</dc:title>
  <dc:creator>Юра</dc:creator>
  <cp:lastModifiedBy>МОУ лицейц пос.Афипского</cp:lastModifiedBy>
  <cp:revision>73</cp:revision>
  <dcterms:created xsi:type="dcterms:W3CDTF">2009-11-20T08:49:47Z</dcterms:created>
  <dcterms:modified xsi:type="dcterms:W3CDTF">2012-04-25T06:25:27Z</dcterms:modified>
</cp:coreProperties>
</file>