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3"/>
  </p:notesMasterIdLst>
  <p:sldIdLst>
    <p:sldId id="298" r:id="rId2"/>
    <p:sldId id="295" r:id="rId3"/>
    <p:sldId id="281" r:id="rId4"/>
    <p:sldId id="290" r:id="rId5"/>
    <p:sldId id="289" r:id="rId6"/>
    <p:sldId id="288" r:id="rId7"/>
    <p:sldId id="276" r:id="rId8"/>
    <p:sldId id="287" r:id="rId9"/>
    <p:sldId id="278" r:id="rId10"/>
    <p:sldId id="273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91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6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2FE7-972D-42EF-97CC-8E23D6E339FB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60830-1430-4FFA-AD55-DF69FD0C6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053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60830-1430-4FFA-AD55-DF69FD0C661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298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5741161-69D5-4215-AD47-413E5CEA2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5741161-69D5-4215-AD47-413E5CEA2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5741161-69D5-4215-AD47-413E5CEA24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ED88-A719-4BBD-A4A9-5B2BF0CDF8E3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161-69D5-4215-AD47-413E5CEA24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B9ED88-A719-4BBD-A4A9-5B2BF0CDF8E3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5741161-69D5-4215-AD47-413E5CEA24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садик\WP_20170812_0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997" y="1124744"/>
            <a:ext cx="8845115" cy="550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186660" y="110487"/>
            <a:ext cx="8686800" cy="84124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Благоустройство участка на территории МДОУ </a:t>
            </a:r>
            <a:r>
              <a:rPr lang="ru-RU" sz="28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«Детский </a:t>
            </a:r>
            <a:r>
              <a:rPr lang="ru-RU" sz="2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сад №2 </a:t>
            </a:r>
            <a:r>
              <a:rPr lang="ru-RU" sz="28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Солнышко</a:t>
            </a:r>
            <a:r>
              <a:rPr lang="ru-RU" sz="2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37290329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F:\садик\WP_20170820_0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95" y="476673"/>
            <a:ext cx="551217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F:\садик\WP_20170820_0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915714"/>
            <a:ext cx="6402382" cy="359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4485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садик\WP_20170820_0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1052735"/>
            <a:ext cx="8732750" cy="490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55993" y="6421"/>
            <a:ext cx="69797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85836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садик\WP_20170812_0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71692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526917" y="0"/>
            <a:ext cx="869931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Папы строят беседку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99929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F:\садик\WP_20170818_0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05" y="692696"/>
            <a:ext cx="8821375" cy="495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9696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7731" y="116632"/>
            <a:ext cx="8686800" cy="841248"/>
          </a:xfrm>
        </p:spPr>
        <p:txBody>
          <a:bodyPr/>
          <a:lstStyle/>
          <a:p>
            <a:r>
              <a:rPr lang="ru-RU" dirty="0" smtClean="0"/>
              <a:t>Мамочки и воспитатель в работе</a:t>
            </a:r>
            <a:endParaRPr lang="ru-RU" dirty="0"/>
          </a:p>
        </p:txBody>
      </p:sp>
      <p:pic>
        <p:nvPicPr>
          <p:cNvPr id="6" name="Picture 2" descr="F:\садик\WP_20170812_0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059" y="1268760"/>
            <a:ext cx="8707429" cy="489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1600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Даже дедушки помогают</a:t>
            </a:r>
            <a:endParaRPr lang="ru-RU" dirty="0"/>
          </a:p>
        </p:txBody>
      </p:sp>
      <p:pic>
        <p:nvPicPr>
          <p:cNvPr id="6" name="Picture 2" descr="F:\садик\WP_20170812_0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996952"/>
            <a:ext cx="5221654" cy="371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F:\садик\WP_20170812_0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512760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9638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Мамочки рисуют…</a:t>
            </a:r>
            <a:endParaRPr lang="ru-RU" dirty="0"/>
          </a:p>
        </p:txBody>
      </p:sp>
      <p:pic>
        <p:nvPicPr>
          <p:cNvPr id="7171" name="Picture 3" descr="F:\садик\WP_20170812_0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334431" cy="243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:\садик\WP_20170812_0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5976664" cy="393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0385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 Ребятишки тоже строят – помощники! </a:t>
            </a:r>
            <a:endParaRPr lang="ru-RU" dirty="0"/>
          </a:p>
        </p:txBody>
      </p:sp>
      <p:pic>
        <p:nvPicPr>
          <p:cNvPr id="12290" name="Picture 2" descr="F:\садик\WP_20170818_0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394002"/>
            <a:ext cx="8332353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7217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садик\WP_20170812_0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543" y="1412776"/>
            <a:ext cx="8089426" cy="454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0047" y="188640"/>
            <a:ext cx="79471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Microsoft Himalaya" pitchFamily="2" charset="0"/>
                <a:cs typeface="Microsoft Himalaya" pitchFamily="2" charset="0"/>
              </a:rPr>
              <a:t>Вот такая вышла красота!</a:t>
            </a:r>
            <a:endParaRPr lang="ru-RU" sz="54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Microsoft Himalaya" pitchFamily="2" charset="0"/>
              <a:cs typeface="Microsoft Himalaya" pitchFamily="2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F:\садик\WP_20170820_0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388424" cy="512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1277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490</TotalTime>
  <Words>43</Words>
  <Application>Microsoft Office PowerPoint</Application>
  <PresentationFormat>Экран (4:3)</PresentationFormat>
  <Paragraphs>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Презентация PowerPoint</vt:lpstr>
      <vt:lpstr>Презентация PowerPoint</vt:lpstr>
      <vt:lpstr>Презентация PowerPoint</vt:lpstr>
      <vt:lpstr>Мамочки и воспитатель в работе</vt:lpstr>
      <vt:lpstr>Даже дедушки помогают</vt:lpstr>
      <vt:lpstr>Мамочки рисуют…</vt:lpstr>
      <vt:lpstr>И Ребятишки тоже строят – помощники!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qq</dc:creator>
  <cp:lastModifiedBy>Алёна</cp:lastModifiedBy>
  <cp:revision>54</cp:revision>
  <dcterms:created xsi:type="dcterms:W3CDTF">2015-10-04T12:57:45Z</dcterms:created>
  <dcterms:modified xsi:type="dcterms:W3CDTF">2019-10-21T09:49:23Z</dcterms:modified>
</cp:coreProperties>
</file>