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69" r:id="rId4"/>
    <p:sldId id="257" r:id="rId5"/>
    <p:sldId id="261" r:id="rId6"/>
    <p:sldId id="263" r:id="rId7"/>
    <p:sldId id="258" r:id="rId8"/>
    <p:sldId id="259" r:id="rId9"/>
    <p:sldId id="265" r:id="rId10"/>
    <p:sldId id="260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600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E76F-7073-48A5-8E3F-3B9F1EA1E742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62CB-2707-418D-B9C8-14D024865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E76F-7073-48A5-8E3F-3B9F1EA1E742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62CB-2707-418D-B9C8-14D02486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E76F-7073-48A5-8E3F-3B9F1EA1E742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62CB-2707-418D-B9C8-14D02486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E76F-7073-48A5-8E3F-3B9F1EA1E742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62CB-2707-418D-B9C8-14D02486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E76F-7073-48A5-8E3F-3B9F1EA1E742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B2B62CB-2707-418D-B9C8-14D02486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E76F-7073-48A5-8E3F-3B9F1EA1E742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62CB-2707-418D-B9C8-14D02486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E76F-7073-48A5-8E3F-3B9F1EA1E742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62CB-2707-418D-B9C8-14D02486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E76F-7073-48A5-8E3F-3B9F1EA1E742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62CB-2707-418D-B9C8-14D02486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E76F-7073-48A5-8E3F-3B9F1EA1E742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62CB-2707-418D-B9C8-14D02486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E76F-7073-48A5-8E3F-3B9F1EA1E742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62CB-2707-418D-B9C8-14D02486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9E76F-7073-48A5-8E3F-3B9F1EA1E742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62CB-2707-418D-B9C8-14D02486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3A9E76F-7073-48A5-8E3F-3B9F1EA1E742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B2B62CB-2707-418D-B9C8-14D024865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wiz&amp;img_url=http://sportdialog.ru/sites/default/files/imagecache/pic_458x317/images/main-articles/2_new_photo_1330687907.jpg&amp;uinfo=sw-1007-sh-483-fw-782-fh-448-pd-1&amp;p=7&amp;text=%D1%81%D0%B5%D0%B2%D0%B5%D1%80%D0%BD%D0%BE%D0%B5%20%D0%BC%D0%BD%D0%BE%D0%B3%D0%BE%D0%B1%D0%BE%D1%80%D1%8C%D0%B5%20%D1%84%D0%BE%D1%82%D0%BE&amp;noreask=1&amp;pos=219&amp;rpt=simage&amp;lr=58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8229600" cy="1500198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ru-RU" sz="2800" cap="none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Разработка внеклассного мероприятия</a:t>
            </a:r>
            <a:r>
              <a:rPr lang="ru-RU" sz="2000" b="0" cap="none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000" b="0" cap="none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800" dirty="0" smtClean="0"/>
              <a:t>«Северное многоборье»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5714992"/>
            <a:ext cx="5972204" cy="714404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ru-RU" sz="2000" dirty="0" smtClean="0"/>
              <a:t>Выполнила: Витязева Олеся Валерьевна учитель физической культуры МБОУ СОШ №4 г. Салехард</a:t>
            </a:r>
            <a:endParaRPr lang="ru-RU" sz="2000" dirty="0"/>
          </a:p>
        </p:txBody>
      </p:sp>
      <p:pic>
        <p:nvPicPr>
          <p:cNvPr id="12290" name="Picture 2" descr="http://im7-tub-ru.yandex.net/i?id=77357683-6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928802"/>
            <a:ext cx="8215370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285728"/>
            <a:ext cx="842968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7. «Снайперы»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месте волейбольной сетки висят воздушные шарики. Все участники метают в них дротики. Считают количество лопнувших шариков.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1\Desktop\витязева\весёлые старты\IMG_68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142983"/>
            <a:ext cx="8358246" cy="5286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4296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8. «Перевези друга».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Капитан команды перевозит по одному на </a:t>
            </a:r>
            <a:r>
              <a:rPr lang="ru-RU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скейте</a:t>
            </a: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через весь зал всех своих участников.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9. «Охотники».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Бег с рюкзаком, в котором набивной мяч весом 5 кг. Первый игрок бежит с рюкзаком за спиной, оббегает стойку, передаёт следующему игроку.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Построение. Подведение итогов соревнований. Победителям вручаются грамоты.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500042"/>
            <a:ext cx="8858280" cy="50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-6665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8" algn="ctr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Утверждаю      </a:t>
            </a:r>
          </a:p>
          <a:p>
            <a:pPr lvl="8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Директор МОУ СОШ №4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8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___я________О.В.Маортынова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8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 декабря 2012 г.</a:t>
            </a: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Положение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проведении «Северного многоборья»</a:t>
            </a: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среди  6 классов.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Цели и 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формирование здорового образа жизни;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привлечение учащихся к активному отдыху;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популяризация игр народов Севера (национально – региональный компонент)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выявление сильнейшей команды и сильнейших игроков из класса.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II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.Время и место проведения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Соревнования проводятся 5 </a:t>
            </a: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декабря 2012</a:t>
            </a:r>
            <a:r>
              <a:rPr kumimoji="0" lang="ru-RU" sz="16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года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спортивном зале СОШ №4. Начало соревнований в 12 часов 30 мин.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III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.Участники соревнований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олимпиаде принимают участие ученики 6 «А», 6 «Б» (мальчики)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Команда состоит из 10 человек.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IV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Программа: «Северного многоборья»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00034" y="928670"/>
            <a:ext cx="821537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Построение. Объявление целей и задач соревнований.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Проведение эстафеты: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Бег с палкой.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«Метание аркана на хорей»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«Бег на лыжах»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«Прыжки через нарты»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«Оленьи упряжки»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«Перетягивание палки»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«Снайперы»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«Перевези друга»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«Охотники»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III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.Построение. Объявление победителей.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.Руководство соревнований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Общее руководство осуществляет администрация школы, непосредственное- главный судья О.В.Витязева и члены жюри.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VI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Награждение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II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место-грамота.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Учитель физкультуры                                                             О.В.Витязева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500042"/>
            <a:ext cx="8429684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Разработка внеклассного мероприятия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«Северное многоборье» среди 6 классов.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1.Бег с палкой.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Первый игрок бежит с палкой (длина палки 1м), огибает стойку и возвращаясь на место передаёт следующему игроку своей команды.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«Метание аркана на хорей».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Используя стойку для прыжков в высоту, с расстояния 5 м каждый участник набрасывает обруч на стойку.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 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МЕТАНИЕ АРКАНА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Метание аркана как традиционный вид спорта широко распространено среди малочисленных народов севера и юго-востока Якутии. На стоящем на расстоянии 15 м столбе высотой 1,5 м прибивается макет головы оленя с рогами. Участники соревнований с места или с разбега бросают аркан на голову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“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оленя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”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трех попытках. Очки начисляются: 5 очков, если участник накрыл арканом макет головы полностью, в обхват; 3 очка, если он зацепил арканом 2-3 ветви рога; 1 очко, если он зацепил за одну ветвь рога. Победитель определяется по наибольшей сумме очков. Настоящий аркан, сплетенный из специальной кожи, найти очень сложно. Поэтому рекомендуется использовать капроновую веревку аналогичной толщины. В конце веревки завязывается петля, в которую пропускается свободный конец аркана. Сбор аркана производится в виде колец. Чтобы научиться метко бросать аркан, требуется длительная, тщательная подготовка. Сначала детей обучают попаданию в цель мячом палками. В конце длинной веревки можно привязать какой-нибудь якорь и этим приспособлением следует научиться зацеплять цель. В дальнейшем необходимо тренироваться набрасывать аркан с более короткого расстояния. Метанием аркана с успехом могут заниматься также и лица женского пола.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«Бег на лыжах».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Первый игрок надевает лыжи с мягким креплением добегает до стойки, оббегает стойку, передаёт лыжи следующему игроку.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!Olesya\Аттестационная папка. Витязева О.В\Фото Северное многоборье\IMG_68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26" y="285728"/>
            <a:ext cx="8215402" cy="62865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03314" y="3244334"/>
            <a:ext cx="2337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МЕТАНИЕ АРКАНА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785794"/>
            <a:ext cx="2811026" cy="830997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2.Метание </a:t>
            </a:r>
            <a:r>
              <a:rPr lang="ru-RU" sz="2400" dirty="0" err="1" smtClean="0"/>
              <a:t>тынзяна</a:t>
            </a:r>
            <a:r>
              <a:rPr lang="ru-RU" sz="2400" dirty="0" smtClean="0"/>
              <a:t> на хорей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витязева\весёлые старты\IMG_68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215370" cy="614364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628" y="428604"/>
            <a:ext cx="2505814" cy="52322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ru-RU" sz="2800" dirty="0" smtClean="0"/>
              <a:t>3.Бег на лыжах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5" name="Рисунок 3" descr="image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1495425" cy="2428875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071670" y="428604"/>
            <a:ext cx="678661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ПРЫЖКИ ЧЕРЕЗ НАРТЫ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Прыжки через нарты - широко распространенный вид состязаний среди народов Крайнего севера Азии, Европы, Америки. В России данный вид национальных физических упражнений классифицируется как вид спорта. Установлены разрядные нормативы, фиксируется рекорды. Высота спортивных нарт равняется 50см, ширина верхней части - 50см, нижней – 70см.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Прыжки через нарты ставятся на ровной площадке поперек движению, на расстоянии 50см друг от друга – в количестве 10 штук. Участник должен последовательно перепрыгивать через расставленные нарты, отталкиваясь двумя ногами, без остановки. После прыжки через последнюю нарту он прыжком поворачивается лицом к нартам и продолжается перепрыгивать в обратном направлении. Окончательный результат участника определяется по количеству перепрыгнутых нарт в лучшей попытке. Участнику не разрешается задерживаться больше 5 секунд после преодоления последней нарты и разводить ступни на ширину локтей. В момент перепрыгивания нарты колени разводятся, ступни подтягиваются, минимальное движение туловища.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площадке ставят 4 скамейки, через которые игроки должны перепрыгнуть, отталкиваясь 2 ногами и приземляясь на 2 ноги. Когда перепрыгнули 4 скамейку, поворачиваются прыжком и прыгают назад, передают эстафету следующему.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00034" y="428604"/>
            <a:ext cx="8358246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 «Оленьи упряжки».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Команда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разбивается по 3 человека. 2 участника берутся за руки, надевают на себя скакалку, как упряжь, а 3 участник – наездник, погоняет «оленей». «Упряжка» возвращается и передаёт скакалку следующим участникам.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 «Перетягивание палки»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Перетягивание палки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мас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тардысыы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НАЦИОНАЛЬНЫЕ ВИДЫ СПОРТА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09" name="Рисунок 1" descr="image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928934"/>
            <a:ext cx="6786610" cy="3643338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571472" y="1785926"/>
            <a:ext cx="821537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силовой игре участвуют от каждой команды по 2 человека. Они садятся напротив друг друга, упираясь ступнями в доску (1,5 м). Руками они захватывают поперёк метровую палку. По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команде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судьи оба начинают тянуть соперника. Победителем становится тот, кто перетянет соперника на свою сторону.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витязева\весёлые старты\IMG_68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85794"/>
            <a:ext cx="3713134" cy="27146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14290"/>
            <a:ext cx="3071834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5.Оленьи упряжки</a:t>
            </a:r>
            <a:endParaRPr lang="ru-RU" sz="2400" dirty="0"/>
          </a:p>
        </p:txBody>
      </p:sp>
      <p:pic>
        <p:nvPicPr>
          <p:cNvPr id="4" name="Picture 3" descr="C:\Users\1\Desktop\витязева\весёлые старты\IMG_68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000372"/>
            <a:ext cx="4516195" cy="3571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00694" y="2357430"/>
            <a:ext cx="2519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6.Перетягивание </a:t>
            </a:r>
            <a:r>
              <a:rPr lang="en-US" dirty="0" smtClean="0"/>
              <a:t> </a:t>
            </a:r>
            <a:r>
              <a:rPr lang="ru-RU" dirty="0" smtClean="0"/>
              <a:t>палки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Words>699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Разработка внеклассного мероприятия «Северное многоборье»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«Северное многоборье»</dc:title>
  <dc:creator>Олеся</dc:creator>
  <cp:lastModifiedBy>Vadim</cp:lastModifiedBy>
  <cp:revision>33</cp:revision>
  <dcterms:created xsi:type="dcterms:W3CDTF">2013-10-18T16:02:56Z</dcterms:created>
  <dcterms:modified xsi:type="dcterms:W3CDTF">2019-10-21T13:37:57Z</dcterms:modified>
</cp:coreProperties>
</file>