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67" r:id="rId4"/>
    <p:sldId id="268" r:id="rId5"/>
    <p:sldId id="269" r:id="rId6"/>
    <p:sldId id="271" r:id="rId7"/>
    <p:sldId id="272" r:id="rId8"/>
    <p:sldId id="273" r:id="rId9"/>
    <p:sldId id="274" r:id="rId10"/>
    <p:sldId id="276" r:id="rId11"/>
    <p:sldId id="275" r:id="rId12"/>
    <p:sldId id="264" r:id="rId13"/>
    <p:sldId id="265" r:id="rId14"/>
    <p:sldId id="280" r:id="rId15"/>
    <p:sldId id="279" r:id="rId16"/>
    <p:sldId id="282" r:id="rId17"/>
    <p:sldId id="281" r:id="rId18"/>
    <p:sldId id="266" r:id="rId19"/>
    <p:sldId id="27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58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6C4FB1-5502-479E-B7BD-F96618F7D50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96BE49-704D-49CA-8053-7E5104D8CC85}">
      <dgm:prSet phldrT="[Текст]"/>
      <dgm:spPr/>
      <dgm:t>
        <a:bodyPr/>
        <a:lstStyle/>
        <a:p>
          <a:pPr algn="ctr"/>
          <a:r>
            <a:rPr lang="ru-RU" dirty="0" smtClean="0"/>
            <a:t>Цель:</a:t>
          </a:r>
          <a:endParaRPr lang="ru-RU" dirty="0"/>
        </a:p>
      </dgm:t>
    </dgm:pt>
    <dgm:pt modelId="{B48F3F69-612D-48DD-9342-1FD97AF94A86}" type="parTrans" cxnId="{ADD0EFFE-E8B7-4FE4-8ADB-DC6DA6A0544B}">
      <dgm:prSet/>
      <dgm:spPr/>
      <dgm:t>
        <a:bodyPr/>
        <a:lstStyle/>
        <a:p>
          <a:endParaRPr lang="ru-RU"/>
        </a:p>
      </dgm:t>
    </dgm:pt>
    <dgm:pt modelId="{294FE19F-DF7B-4693-A926-D95E5E23DD04}" type="sibTrans" cxnId="{ADD0EFFE-E8B7-4FE4-8ADB-DC6DA6A0544B}">
      <dgm:prSet/>
      <dgm:spPr/>
      <dgm:t>
        <a:bodyPr/>
        <a:lstStyle/>
        <a:p>
          <a:endParaRPr lang="ru-RU"/>
        </a:p>
      </dgm:t>
    </dgm:pt>
    <dgm:pt modelId="{5A727BDB-9DF1-443A-8366-9F4899E71A3A}">
      <dgm:prSet phldrT="[Текст]"/>
      <dgm:spPr/>
      <dgm:t>
        <a:bodyPr/>
        <a:lstStyle/>
        <a:p>
          <a:pPr algn="ctr"/>
          <a:r>
            <a:rPr lang="ru-RU" dirty="0" smtClean="0"/>
            <a:t>Оформление цветка в стиле «Точечной росписи» </a:t>
          </a:r>
          <a:endParaRPr lang="ru-RU" dirty="0"/>
        </a:p>
      </dgm:t>
    </dgm:pt>
    <dgm:pt modelId="{DCC0CEAB-916E-49F6-83EB-1ECB8402BF27}" type="parTrans" cxnId="{A7ECC21C-2D53-4CF6-B404-C642308AC836}">
      <dgm:prSet/>
      <dgm:spPr/>
      <dgm:t>
        <a:bodyPr/>
        <a:lstStyle/>
        <a:p>
          <a:endParaRPr lang="ru-RU"/>
        </a:p>
      </dgm:t>
    </dgm:pt>
    <dgm:pt modelId="{72B200D6-9325-4705-A7B1-D842C7043674}" type="sibTrans" cxnId="{A7ECC21C-2D53-4CF6-B404-C642308AC836}">
      <dgm:prSet/>
      <dgm:spPr/>
      <dgm:t>
        <a:bodyPr/>
        <a:lstStyle/>
        <a:p>
          <a:endParaRPr lang="ru-RU"/>
        </a:p>
      </dgm:t>
    </dgm:pt>
    <dgm:pt modelId="{617C261C-BAD3-4147-BCAA-D0D21D816342}" type="pres">
      <dgm:prSet presAssocID="{D46C4FB1-5502-479E-B7BD-F96618F7D50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476CB8-E00F-47B9-991B-933FF0F7894E}" type="pres">
      <dgm:prSet presAssocID="{C096BE49-704D-49CA-8053-7E5104D8CC8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FE2942-9E37-4CB4-BC15-8554AF305B15}" type="pres">
      <dgm:prSet presAssocID="{C096BE49-704D-49CA-8053-7E5104D8CC8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D0EFFE-E8B7-4FE4-8ADB-DC6DA6A0544B}" srcId="{D46C4FB1-5502-479E-B7BD-F96618F7D503}" destId="{C096BE49-704D-49CA-8053-7E5104D8CC85}" srcOrd="0" destOrd="0" parTransId="{B48F3F69-612D-48DD-9342-1FD97AF94A86}" sibTransId="{294FE19F-DF7B-4693-A926-D95E5E23DD04}"/>
    <dgm:cxn modelId="{A7ECC21C-2D53-4CF6-B404-C642308AC836}" srcId="{C096BE49-704D-49CA-8053-7E5104D8CC85}" destId="{5A727BDB-9DF1-443A-8366-9F4899E71A3A}" srcOrd="0" destOrd="0" parTransId="{DCC0CEAB-916E-49F6-83EB-1ECB8402BF27}" sibTransId="{72B200D6-9325-4705-A7B1-D842C7043674}"/>
    <dgm:cxn modelId="{5EBD3362-2EF6-4C0E-905D-3BCAE1E10DDB}" type="presOf" srcId="{5A727BDB-9DF1-443A-8366-9F4899E71A3A}" destId="{D8FE2942-9E37-4CB4-BC15-8554AF305B15}" srcOrd="0" destOrd="0" presId="urn:microsoft.com/office/officeart/2005/8/layout/vList2"/>
    <dgm:cxn modelId="{3F4FEE7F-20E8-416A-9856-C20642FBED0A}" type="presOf" srcId="{C096BE49-704D-49CA-8053-7E5104D8CC85}" destId="{D2476CB8-E00F-47B9-991B-933FF0F7894E}" srcOrd="0" destOrd="0" presId="urn:microsoft.com/office/officeart/2005/8/layout/vList2"/>
    <dgm:cxn modelId="{AB7F7B99-1440-4E66-98D1-1240BB2FB225}" type="presOf" srcId="{D46C4FB1-5502-479E-B7BD-F96618F7D503}" destId="{617C261C-BAD3-4147-BCAA-D0D21D816342}" srcOrd="0" destOrd="0" presId="urn:microsoft.com/office/officeart/2005/8/layout/vList2"/>
    <dgm:cxn modelId="{5531D2BB-D160-4EC9-9C6A-89B90EF1FB96}" type="presParOf" srcId="{617C261C-BAD3-4147-BCAA-D0D21D816342}" destId="{D2476CB8-E00F-47B9-991B-933FF0F7894E}" srcOrd="0" destOrd="0" presId="urn:microsoft.com/office/officeart/2005/8/layout/vList2"/>
    <dgm:cxn modelId="{F2DEEA7B-41FE-440B-9823-8EEBF82E27A5}" type="presParOf" srcId="{617C261C-BAD3-4147-BCAA-D0D21D816342}" destId="{D8FE2942-9E37-4CB4-BC15-8554AF305B1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B46C42-96DE-4513-B1F6-5ACADF7E17E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4A3069-9F7B-4604-A653-DB159270EEBC}">
      <dgm:prSet phldrT="[Текст]"/>
      <dgm:spPr/>
      <dgm:t>
        <a:bodyPr/>
        <a:lstStyle/>
        <a:p>
          <a:r>
            <a:rPr lang="ru-RU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Образовательные: </a:t>
          </a:r>
          <a:endParaRPr lang="ru-RU" dirty="0"/>
        </a:p>
      </dgm:t>
    </dgm:pt>
    <dgm:pt modelId="{E0F43B33-098B-4CF6-890B-01B5FA832E02}" type="parTrans" cxnId="{3873FBF5-F8F7-4CD5-90C9-95ED1309D761}">
      <dgm:prSet/>
      <dgm:spPr/>
      <dgm:t>
        <a:bodyPr/>
        <a:lstStyle/>
        <a:p>
          <a:endParaRPr lang="ru-RU"/>
        </a:p>
      </dgm:t>
    </dgm:pt>
    <dgm:pt modelId="{32A00B72-52A2-441E-9E91-19E5EBDAD0A7}" type="sibTrans" cxnId="{3873FBF5-F8F7-4CD5-90C9-95ED1309D761}">
      <dgm:prSet/>
      <dgm:spPr/>
      <dgm:t>
        <a:bodyPr/>
        <a:lstStyle/>
        <a:p>
          <a:endParaRPr lang="ru-RU"/>
        </a:p>
      </dgm:t>
    </dgm:pt>
    <dgm:pt modelId="{4A38D13F-5CE6-4F52-86B7-AFAE37BD2EC2}">
      <dgm:prSet/>
      <dgm:spPr/>
      <dgm:t>
        <a:bodyPr/>
        <a:lstStyle/>
        <a:p>
          <a:pPr algn="ctr"/>
          <a:r>
            <a: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Познакомить детей с новой техникой рисования.</a:t>
          </a:r>
          <a:endParaRPr lang="ru-RU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DA54BEE7-1A17-4500-9B60-F7946E6F1C74}" type="parTrans" cxnId="{8E182F20-8DFC-45D2-900E-68B7070D7EB1}">
      <dgm:prSet/>
      <dgm:spPr/>
      <dgm:t>
        <a:bodyPr/>
        <a:lstStyle/>
        <a:p>
          <a:endParaRPr lang="ru-RU"/>
        </a:p>
      </dgm:t>
    </dgm:pt>
    <dgm:pt modelId="{73BF9BA8-1F91-44B7-AFA2-3DC9C88B81DA}" type="sibTrans" cxnId="{8E182F20-8DFC-45D2-900E-68B7070D7EB1}">
      <dgm:prSet/>
      <dgm:spPr/>
      <dgm:t>
        <a:bodyPr/>
        <a:lstStyle/>
        <a:p>
          <a:endParaRPr lang="ru-RU"/>
        </a:p>
      </dgm:t>
    </dgm:pt>
    <dgm:pt modelId="{425F0525-0F82-4D5B-A215-170427817208}">
      <dgm:prSet/>
      <dgm:spPr/>
      <dgm:t>
        <a:bodyPr/>
        <a:lstStyle/>
        <a:p>
          <a:pPr algn="ctr"/>
          <a:r>
            <a: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Учить украшать рисунок точечной росписью.</a:t>
          </a:r>
          <a:endParaRPr lang="ru-RU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3109C265-518B-4B95-BC9B-A959C43BC553}" type="parTrans" cxnId="{17C9F077-D431-415F-AD2D-4DCE2E420B10}">
      <dgm:prSet/>
      <dgm:spPr/>
      <dgm:t>
        <a:bodyPr/>
        <a:lstStyle/>
        <a:p>
          <a:endParaRPr lang="ru-RU"/>
        </a:p>
      </dgm:t>
    </dgm:pt>
    <dgm:pt modelId="{F1981F6F-86D8-44B9-9D56-483389B8721E}" type="sibTrans" cxnId="{17C9F077-D431-415F-AD2D-4DCE2E420B10}">
      <dgm:prSet/>
      <dgm:spPr/>
      <dgm:t>
        <a:bodyPr/>
        <a:lstStyle/>
        <a:p>
          <a:endParaRPr lang="ru-RU"/>
        </a:p>
      </dgm:t>
    </dgm:pt>
    <dgm:pt modelId="{F036EC36-F02D-4F6A-A8B5-8FEBA38E854F}">
      <dgm:prSet/>
      <dgm:spPr/>
      <dgm:t>
        <a:bodyPr/>
        <a:lstStyle/>
        <a:p>
          <a:r>
            <a:rPr lang="ru-RU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Развивающие:</a:t>
          </a:r>
          <a:endParaRPr lang="ru-RU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914C6AF5-F4F3-4E95-9D17-5BD52F78ECB6}" type="parTrans" cxnId="{DF1A3838-65DB-4B27-AA54-7CD496CF43C3}">
      <dgm:prSet/>
      <dgm:spPr/>
      <dgm:t>
        <a:bodyPr/>
        <a:lstStyle/>
        <a:p>
          <a:endParaRPr lang="ru-RU"/>
        </a:p>
      </dgm:t>
    </dgm:pt>
    <dgm:pt modelId="{E84C83CC-8F79-44E0-9D2C-545DAAD302AB}" type="sibTrans" cxnId="{DF1A3838-65DB-4B27-AA54-7CD496CF43C3}">
      <dgm:prSet/>
      <dgm:spPr/>
      <dgm:t>
        <a:bodyPr/>
        <a:lstStyle/>
        <a:p>
          <a:endParaRPr lang="ru-RU"/>
        </a:p>
      </dgm:t>
    </dgm:pt>
    <dgm:pt modelId="{D0EA5A1A-2E65-484C-91DA-1CFD65DB653F}">
      <dgm:prSet/>
      <dgm:spPr/>
      <dgm:t>
        <a:bodyPr/>
        <a:lstStyle/>
        <a:p>
          <a:pPr algn="ctr"/>
          <a:r>
            <a: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Развивать мелкую моторику пальцев, чувство цвета, воображение, связную речь.</a:t>
          </a:r>
          <a:endParaRPr lang="ru-RU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D8681EFC-A0A4-41B5-A296-9F248CC1A7F1}" type="parTrans" cxnId="{4EADB0E4-2DDD-4DBC-8784-BC9FF802B5DF}">
      <dgm:prSet/>
      <dgm:spPr/>
      <dgm:t>
        <a:bodyPr/>
        <a:lstStyle/>
        <a:p>
          <a:endParaRPr lang="ru-RU"/>
        </a:p>
      </dgm:t>
    </dgm:pt>
    <dgm:pt modelId="{4C0E746E-3E97-47A1-A9C6-50CFC362DA9B}" type="sibTrans" cxnId="{4EADB0E4-2DDD-4DBC-8784-BC9FF802B5DF}">
      <dgm:prSet/>
      <dgm:spPr/>
      <dgm:t>
        <a:bodyPr/>
        <a:lstStyle/>
        <a:p>
          <a:endParaRPr lang="ru-RU"/>
        </a:p>
      </dgm:t>
    </dgm:pt>
    <dgm:pt modelId="{D05D62BB-DDE9-41FD-9086-A588FA1E579D}">
      <dgm:prSet/>
      <dgm:spPr/>
      <dgm:t>
        <a:bodyPr/>
        <a:lstStyle/>
        <a:p>
          <a:r>
            <a:rPr lang="ru-RU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Воспитательные:</a:t>
          </a:r>
          <a:endParaRPr lang="ru-RU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8A7FAD7B-6368-43A0-B954-444F32441093}" type="parTrans" cxnId="{62C3C939-1619-405A-A11A-67CBA835C430}">
      <dgm:prSet/>
      <dgm:spPr/>
      <dgm:t>
        <a:bodyPr/>
        <a:lstStyle/>
        <a:p>
          <a:endParaRPr lang="ru-RU"/>
        </a:p>
      </dgm:t>
    </dgm:pt>
    <dgm:pt modelId="{7D98F32C-D468-404E-856D-A0AC65847E35}" type="sibTrans" cxnId="{62C3C939-1619-405A-A11A-67CBA835C430}">
      <dgm:prSet/>
      <dgm:spPr/>
      <dgm:t>
        <a:bodyPr/>
        <a:lstStyle/>
        <a:p>
          <a:endParaRPr lang="ru-RU"/>
        </a:p>
      </dgm:t>
    </dgm:pt>
    <dgm:pt modelId="{A1C36387-77F6-4205-9FD7-6FD1DD4832F9}">
      <dgm:prSet/>
      <dgm:spPr/>
      <dgm:t>
        <a:bodyPr/>
        <a:lstStyle/>
        <a:p>
          <a:pPr algn="ctr"/>
          <a:r>
            <a: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Воспитывать у детей аккуратность.</a:t>
          </a:r>
          <a:endParaRPr lang="ru-RU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B5E23311-69E6-46E9-9772-818E5EDF47E3}" type="parTrans" cxnId="{0DC374EE-DB24-4277-86B9-7E00B838AA8D}">
      <dgm:prSet/>
      <dgm:spPr/>
      <dgm:t>
        <a:bodyPr/>
        <a:lstStyle/>
        <a:p>
          <a:endParaRPr lang="ru-RU"/>
        </a:p>
      </dgm:t>
    </dgm:pt>
    <dgm:pt modelId="{664DCC66-7873-479F-AA49-314A844DB53C}" type="sibTrans" cxnId="{0DC374EE-DB24-4277-86B9-7E00B838AA8D}">
      <dgm:prSet/>
      <dgm:spPr/>
      <dgm:t>
        <a:bodyPr/>
        <a:lstStyle/>
        <a:p>
          <a:endParaRPr lang="ru-RU"/>
        </a:p>
      </dgm:t>
    </dgm:pt>
    <dgm:pt modelId="{E183A083-DD82-4C41-BFE0-070BFEC54F2F}" type="pres">
      <dgm:prSet presAssocID="{EBB46C42-96DE-4513-B1F6-5ACADF7E17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50D88A-FC29-4278-9D10-EDC05F05EEBD}" type="pres">
      <dgm:prSet presAssocID="{8E4A3069-9F7B-4604-A653-DB159270EEB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A163A6-0B09-43E0-8E19-0A7137AD5EB0}" type="pres">
      <dgm:prSet presAssocID="{8E4A3069-9F7B-4604-A653-DB159270EEB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6341E9-0EA3-4CF4-B585-7CED9A25F457}" type="pres">
      <dgm:prSet presAssocID="{F036EC36-F02D-4F6A-A8B5-8FEBA38E854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D9D983-03A6-41FB-BD46-899671BB7DE5}" type="pres">
      <dgm:prSet presAssocID="{F036EC36-F02D-4F6A-A8B5-8FEBA38E854F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D276B4-E2FB-4B53-8F04-E515728E8CEE}" type="pres">
      <dgm:prSet presAssocID="{D05D62BB-DDE9-41FD-9086-A588FA1E579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89B09-0C2C-41B5-AC44-9F516D015332}" type="pres">
      <dgm:prSet presAssocID="{D05D62BB-DDE9-41FD-9086-A588FA1E579D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C3C939-1619-405A-A11A-67CBA835C430}" srcId="{EBB46C42-96DE-4513-B1F6-5ACADF7E17E1}" destId="{D05D62BB-DDE9-41FD-9086-A588FA1E579D}" srcOrd="2" destOrd="0" parTransId="{8A7FAD7B-6368-43A0-B954-444F32441093}" sibTransId="{7D98F32C-D468-404E-856D-A0AC65847E35}"/>
    <dgm:cxn modelId="{0DC374EE-DB24-4277-86B9-7E00B838AA8D}" srcId="{D05D62BB-DDE9-41FD-9086-A588FA1E579D}" destId="{A1C36387-77F6-4205-9FD7-6FD1DD4832F9}" srcOrd="0" destOrd="0" parTransId="{B5E23311-69E6-46E9-9772-818E5EDF47E3}" sibTransId="{664DCC66-7873-479F-AA49-314A844DB53C}"/>
    <dgm:cxn modelId="{4EADB0E4-2DDD-4DBC-8784-BC9FF802B5DF}" srcId="{F036EC36-F02D-4F6A-A8B5-8FEBA38E854F}" destId="{D0EA5A1A-2E65-484C-91DA-1CFD65DB653F}" srcOrd="0" destOrd="0" parTransId="{D8681EFC-A0A4-41B5-A296-9F248CC1A7F1}" sibTransId="{4C0E746E-3E97-47A1-A9C6-50CFC362DA9B}"/>
    <dgm:cxn modelId="{3873FBF5-F8F7-4CD5-90C9-95ED1309D761}" srcId="{EBB46C42-96DE-4513-B1F6-5ACADF7E17E1}" destId="{8E4A3069-9F7B-4604-A653-DB159270EEBC}" srcOrd="0" destOrd="0" parTransId="{E0F43B33-098B-4CF6-890B-01B5FA832E02}" sibTransId="{32A00B72-52A2-441E-9E91-19E5EBDAD0A7}"/>
    <dgm:cxn modelId="{17C9F077-D431-415F-AD2D-4DCE2E420B10}" srcId="{4A38D13F-5CE6-4F52-86B7-AFAE37BD2EC2}" destId="{425F0525-0F82-4D5B-A215-170427817208}" srcOrd="0" destOrd="0" parTransId="{3109C265-518B-4B95-BC9B-A959C43BC553}" sibTransId="{F1981F6F-86D8-44B9-9D56-483389B8721E}"/>
    <dgm:cxn modelId="{0DB8995B-2530-4863-9018-7D1A134A8489}" type="presOf" srcId="{D05D62BB-DDE9-41FD-9086-A588FA1E579D}" destId="{1CD276B4-E2FB-4B53-8F04-E515728E8CEE}" srcOrd="0" destOrd="0" presId="urn:microsoft.com/office/officeart/2005/8/layout/vList2"/>
    <dgm:cxn modelId="{E570E6C8-2DAB-4085-82BB-D467C986B451}" type="presOf" srcId="{425F0525-0F82-4D5B-A215-170427817208}" destId="{B3A163A6-0B09-43E0-8E19-0A7137AD5EB0}" srcOrd="0" destOrd="1" presId="urn:microsoft.com/office/officeart/2005/8/layout/vList2"/>
    <dgm:cxn modelId="{988A1F44-0908-4628-9072-39FE59F6F1F9}" type="presOf" srcId="{A1C36387-77F6-4205-9FD7-6FD1DD4832F9}" destId="{9D389B09-0C2C-41B5-AC44-9F516D015332}" srcOrd="0" destOrd="0" presId="urn:microsoft.com/office/officeart/2005/8/layout/vList2"/>
    <dgm:cxn modelId="{32377B1C-118A-418B-8C28-FC7D85659A32}" type="presOf" srcId="{8E4A3069-9F7B-4604-A653-DB159270EEBC}" destId="{6C50D88A-FC29-4278-9D10-EDC05F05EEBD}" srcOrd="0" destOrd="0" presId="urn:microsoft.com/office/officeart/2005/8/layout/vList2"/>
    <dgm:cxn modelId="{1630756B-C908-4CBB-A7AE-84CFC6426DE5}" type="presOf" srcId="{F036EC36-F02D-4F6A-A8B5-8FEBA38E854F}" destId="{876341E9-0EA3-4CF4-B585-7CED9A25F457}" srcOrd="0" destOrd="0" presId="urn:microsoft.com/office/officeart/2005/8/layout/vList2"/>
    <dgm:cxn modelId="{12CD396E-3A5A-4904-8CB9-985E4065D26E}" type="presOf" srcId="{4A38D13F-5CE6-4F52-86B7-AFAE37BD2EC2}" destId="{B3A163A6-0B09-43E0-8E19-0A7137AD5EB0}" srcOrd="0" destOrd="0" presId="urn:microsoft.com/office/officeart/2005/8/layout/vList2"/>
    <dgm:cxn modelId="{FFB1C20F-391B-4D06-851D-5D77E3E2DA38}" type="presOf" srcId="{EBB46C42-96DE-4513-B1F6-5ACADF7E17E1}" destId="{E183A083-DD82-4C41-BFE0-070BFEC54F2F}" srcOrd="0" destOrd="0" presId="urn:microsoft.com/office/officeart/2005/8/layout/vList2"/>
    <dgm:cxn modelId="{8E182F20-8DFC-45D2-900E-68B7070D7EB1}" srcId="{8E4A3069-9F7B-4604-A653-DB159270EEBC}" destId="{4A38D13F-5CE6-4F52-86B7-AFAE37BD2EC2}" srcOrd="0" destOrd="0" parTransId="{DA54BEE7-1A17-4500-9B60-F7946E6F1C74}" sibTransId="{73BF9BA8-1F91-44B7-AFA2-3DC9C88B81DA}"/>
    <dgm:cxn modelId="{DF1A3838-65DB-4B27-AA54-7CD496CF43C3}" srcId="{EBB46C42-96DE-4513-B1F6-5ACADF7E17E1}" destId="{F036EC36-F02D-4F6A-A8B5-8FEBA38E854F}" srcOrd="1" destOrd="0" parTransId="{914C6AF5-F4F3-4E95-9D17-5BD52F78ECB6}" sibTransId="{E84C83CC-8F79-44E0-9D2C-545DAAD302AB}"/>
    <dgm:cxn modelId="{8831C7A2-04CC-4027-A484-F3CFE12A818F}" type="presOf" srcId="{D0EA5A1A-2E65-484C-91DA-1CFD65DB653F}" destId="{4DD9D983-03A6-41FB-BD46-899671BB7DE5}" srcOrd="0" destOrd="0" presId="urn:microsoft.com/office/officeart/2005/8/layout/vList2"/>
    <dgm:cxn modelId="{7E866070-43CF-435E-AC4B-314FFAA7AA58}" type="presParOf" srcId="{E183A083-DD82-4C41-BFE0-070BFEC54F2F}" destId="{6C50D88A-FC29-4278-9D10-EDC05F05EEBD}" srcOrd="0" destOrd="0" presId="urn:microsoft.com/office/officeart/2005/8/layout/vList2"/>
    <dgm:cxn modelId="{23606E87-13B9-4922-96EB-8B7F850A69F1}" type="presParOf" srcId="{E183A083-DD82-4C41-BFE0-070BFEC54F2F}" destId="{B3A163A6-0B09-43E0-8E19-0A7137AD5EB0}" srcOrd="1" destOrd="0" presId="urn:microsoft.com/office/officeart/2005/8/layout/vList2"/>
    <dgm:cxn modelId="{8DF1F1CF-BE83-4864-B53E-3D3BDCFE2DD9}" type="presParOf" srcId="{E183A083-DD82-4C41-BFE0-070BFEC54F2F}" destId="{876341E9-0EA3-4CF4-B585-7CED9A25F457}" srcOrd="2" destOrd="0" presId="urn:microsoft.com/office/officeart/2005/8/layout/vList2"/>
    <dgm:cxn modelId="{D270C9B3-720B-4DFD-B9B3-6BFF600A8354}" type="presParOf" srcId="{E183A083-DD82-4C41-BFE0-070BFEC54F2F}" destId="{4DD9D983-03A6-41FB-BD46-899671BB7DE5}" srcOrd="3" destOrd="0" presId="urn:microsoft.com/office/officeart/2005/8/layout/vList2"/>
    <dgm:cxn modelId="{758E248B-5FA7-43F9-AFCF-D2B68B3CF002}" type="presParOf" srcId="{E183A083-DD82-4C41-BFE0-070BFEC54F2F}" destId="{1CD276B4-E2FB-4B53-8F04-E515728E8CEE}" srcOrd="4" destOrd="0" presId="urn:microsoft.com/office/officeart/2005/8/layout/vList2"/>
    <dgm:cxn modelId="{15C315EF-41B3-4917-A2DD-AC47F70E4F92}" type="presParOf" srcId="{E183A083-DD82-4C41-BFE0-070BFEC54F2F}" destId="{9D389B09-0C2C-41B5-AC44-9F516D015332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6E6E2D-093D-44EF-87F6-F2A212D2080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58F974-E169-4B8E-80EB-C1B187FEC232}">
      <dgm:prSet phldrT="[Текст]"/>
      <dgm:spPr/>
      <dgm:t>
        <a:bodyPr/>
        <a:lstStyle/>
        <a:p>
          <a:r>
            <a:rPr lang="ru-RU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Предварительная работа:</a:t>
          </a:r>
          <a:endParaRPr lang="ru-RU" dirty="0"/>
        </a:p>
      </dgm:t>
    </dgm:pt>
    <dgm:pt modelId="{0838886C-2538-40D6-ADF8-B5F82917F82B}" type="parTrans" cxnId="{A1663F8F-F71B-4A7C-8075-D7B2708C7EC5}">
      <dgm:prSet/>
      <dgm:spPr/>
      <dgm:t>
        <a:bodyPr/>
        <a:lstStyle/>
        <a:p>
          <a:endParaRPr lang="ru-RU"/>
        </a:p>
      </dgm:t>
    </dgm:pt>
    <dgm:pt modelId="{4A3B73D3-4E82-4FA0-BE04-13A4F9F8A55E}" type="sibTrans" cxnId="{A1663F8F-F71B-4A7C-8075-D7B2708C7EC5}">
      <dgm:prSet/>
      <dgm:spPr/>
      <dgm:t>
        <a:bodyPr/>
        <a:lstStyle/>
        <a:p>
          <a:endParaRPr lang="ru-RU"/>
        </a:p>
      </dgm:t>
    </dgm:pt>
    <dgm:pt modelId="{AA0B407E-D4E5-411E-908D-1256DF08B647}">
      <dgm:prSet phldrT="[Текст]"/>
      <dgm:spPr/>
      <dgm:t>
        <a:bodyPr anchor="ctr"/>
        <a:lstStyle/>
        <a:p>
          <a:pPr algn="ctr"/>
          <a:r>
            <a: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экспериментальное занятие с разноцветными пузырями «Рисуем пузырями».</a:t>
          </a:r>
          <a:endParaRPr lang="ru-RU" dirty="0"/>
        </a:p>
      </dgm:t>
    </dgm:pt>
    <dgm:pt modelId="{DC4971BA-3832-4A40-BACC-071D908D4F2E}" type="parTrans" cxnId="{46B240FB-1EA1-43E9-8BC2-030300EFB27A}">
      <dgm:prSet/>
      <dgm:spPr/>
      <dgm:t>
        <a:bodyPr/>
        <a:lstStyle/>
        <a:p>
          <a:endParaRPr lang="ru-RU"/>
        </a:p>
      </dgm:t>
    </dgm:pt>
    <dgm:pt modelId="{9747F9A4-5F40-4A00-AB04-8846D412A3F8}" type="sibTrans" cxnId="{46B240FB-1EA1-43E9-8BC2-030300EFB27A}">
      <dgm:prSet/>
      <dgm:spPr/>
      <dgm:t>
        <a:bodyPr/>
        <a:lstStyle/>
        <a:p>
          <a:endParaRPr lang="ru-RU"/>
        </a:p>
      </dgm:t>
    </dgm:pt>
    <dgm:pt modelId="{8B664BFF-B35D-4BB0-8ECA-894AD2E18DA1}" type="pres">
      <dgm:prSet presAssocID="{B56E6E2D-093D-44EF-87F6-F2A212D2080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A96458B-5FD4-4ED1-87CD-D29BB9CBE3AD}" type="pres">
      <dgm:prSet presAssocID="{D758F974-E169-4B8E-80EB-C1B187FEC232}" presName="linNode" presStyleCnt="0"/>
      <dgm:spPr/>
    </dgm:pt>
    <dgm:pt modelId="{C076A7A3-3730-40F8-B825-799C3150AE51}" type="pres">
      <dgm:prSet presAssocID="{D758F974-E169-4B8E-80EB-C1B187FEC232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F9A3E-0095-4D7C-8315-909F4E7F91D7}" type="pres">
      <dgm:prSet presAssocID="{D758F974-E169-4B8E-80EB-C1B187FEC232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75ECCF-C639-42E1-AD66-F98FEFD6E2D5}" type="presOf" srcId="{D758F974-E169-4B8E-80EB-C1B187FEC232}" destId="{C076A7A3-3730-40F8-B825-799C3150AE51}" srcOrd="0" destOrd="0" presId="urn:microsoft.com/office/officeart/2005/8/layout/vList6"/>
    <dgm:cxn modelId="{46B240FB-1EA1-43E9-8BC2-030300EFB27A}" srcId="{D758F974-E169-4B8E-80EB-C1B187FEC232}" destId="{AA0B407E-D4E5-411E-908D-1256DF08B647}" srcOrd="0" destOrd="0" parTransId="{DC4971BA-3832-4A40-BACC-071D908D4F2E}" sibTransId="{9747F9A4-5F40-4A00-AB04-8846D412A3F8}"/>
    <dgm:cxn modelId="{B4D46255-9901-48D4-88F4-353863830AD7}" type="presOf" srcId="{B56E6E2D-093D-44EF-87F6-F2A212D2080E}" destId="{8B664BFF-B35D-4BB0-8ECA-894AD2E18DA1}" srcOrd="0" destOrd="0" presId="urn:microsoft.com/office/officeart/2005/8/layout/vList6"/>
    <dgm:cxn modelId="{70717702-27EC-439B-B1F9-0FD42DD929D6}" type="presOf" srcId="{AA0B407E-D4E5-411E-908D-1256DF08B647}" destId="{4D3F9A3E-0095-4D7C-8315-909F4E7F91D7}" srcOrd="0" destOrd="0" presId="urn:microsoft.com/office/officeart/2005/8/layout/vList6"/>
    <dgm:cxn modelId="{A1663F8F-F71B-4A7C-8075-D7B2708C7EC5}" srcId="{B56E6E2D-093D-44EF-87F6-F2A212D2080E}" destId="{D758F974-E169-4B8E-80EB-C1B187FEC232}" srcOrd="0" destOrd="0" parTransId="{0838886C-2538-40D6-ADF8-B5F82917F82B}" sibTransId="{4A3B73D3-4E82-4FA0-BE04-13A4F9F8A55E}"/>
    <dgm:cxn modelId="{B32B95BA-2F1F-48BB-A462-3F336323B692}" type="presParOf" srcId="{8B664BFF-B35D-4BB0-8ECA-894AD2E18DA1}" destId="{2A96458B-5FD4-4ED1-87CD-D29BB9CBE3AD}" srcOrd="0" destOrd="0" presId="urn:microsoft.com/office/officeart/2005/8/layout/vList6"/>
    <dgm:cxn modelId="{045FC34B-DF9B-4397-8D93-EDF118BFC028}" type="presParOf" srcId="{2A96458B-5FD4-4ED1-87CD-D29BB9CBE3AD}" destId="{C076A7A3-3730-40F8-B825-799C3150AE51}" srcOrd="0" destOrd="0" presId="urn:microsoft.com/office/officeart/2005/8/layout/vList6"/>
    <dgm:cxn modelId="{496E17AC-8DA3-462B-8F61-59DE01C7A340}" type="presParOf" srcId="{2A96458B-5FD4-4ED1-87CD-D29BB9CBE3AD}" destId="{4D3F9A3E-0095-4D7C-8315-909F4E7F91D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1517AF9-EE9B-4CB9-B1B8-C5F5B2592A2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99DA58-A544-4677-8AF3-477644E4E9F2}">
      <dgm:prSet phldrT="[Текст]" custT="1"/>
      <dgm:spPr/>
      <dgm:t>
        <a:bodyPr/>
        <a:lstStyle/>
        <a:p>
          <a:pPr algn="ctr"/>
          <a:r>
            <a: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краски в тюбиках (можно заменить кистями и красками), </a:t>
          </a:r>
          <a:endParaRPr lang="ru-RU" sz="2400" dirty="0"/>
        </a:p>
      </dgm:t>
    </dgm:pt>
    <dgm:pt modelId="{3BCD3670-1ADC-4A4C-B36C-791DD5710706}" type="parTrans" cxnId="{5168C8DB-7C6D-4792-8A08-0E6A6C5EFD89}">
      <dgm:prSet/>
      <dgm:spPr/>
      <dgm:t>
        <a:bodyPr/>
        <a:lstStyle/>
        <a:p>
          <a:pPr algn="ctr"/>
          <a:endParaRPr lang="ru-RU" sz="2000"/>
        </a:p>
      </dgm:t>
    </dgm:pt>
    <dgm:pt modelId="{705A0FBD-9F6D-41B7-8790-7B60BBEABBDD}" type="sibTrans" cxnId="{5168C8DB-7C6D-4792-8A08-0E6A6C5EFD89}">
      <dgm:prSet/>
      <dgm:spPr/>
      <dgm:t>
        <a:bodyPr/>
        <a:lstStyle/>
        <a:p>
          <a:pPr algn="ctr"/>
          <a:endParaRPr lang="ru-RU" sz="2000"/>
        </a:p>
      </dgm:t>
    </dgm:pt>
    <dgm:pt modelId="{D0C6A175-579E-4F3A-BD17-8E68EB336387}">
      <dgm:prSet phldrT="[Текст]" custT="1"/>
      <dgm:spPr/>
      <dgm:t>
        <a:bodyPr/>
        <a:lstStyle/>
        <a:p>
          <a:pPr algn="ctr"/>
          <a:r>
            <a: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салфетки, </a:t>
          </a:r>
          <a:endParaRPr lang="ru-RU" sz="2400" dirty="0"/>
        </a:p>
      </dgm:t>
    </dgm:pt>
    <dgm:pt modelId="{6BB209C5-2B6B-4F71-B96E-445419FF4554}" type="parTrans" cxnId="{63EB9BD8-F93F-421A-A3B5-55393C779708}">
      <dgm:prSet/>
      <dgm:spPr/>
      <dgm:t>
        <a:bodyPr/>
        <a:lstStyle/>
        <a:p>
          <a:pPr algn="ctr"/>
          <a:endParaRPr lang="ru-RU" sz="2000"/>
        </a:p>
      </dgm:t>
    </dgm:pt>
    <dgm:pt modelId="{1A1DB211-566D-4FB4-BD6A-86CAE2B84541}" type="sibTrans" cxnId="{63EB9BD8-F93F-421A-A3B5-55393C779708}">
      <dgm:prSet/>
      <dgm:spPr/>
      <dgm:t>
        <a:bodyPr/>
        <a:lstStyle/>
        <a:p>
          <a:pPr algn="ctr"/>
          <a:endParaRPr lang="ru-RU" sz="2000"/>
        </a:p>
      </dgm:t>
    </dgm:pt>
    <dgm:pt modelId="{54BADC41-55A1-4DD8-8504-44E9EEEF1EC2}">
      <dgm:prSet phldrT="[Текст]" custT="1"/>
      <dgm:spPr/>
      <dgm:t>
        <a:bodyPr/>
        <a:lstStyle/>
        <a:p>
          <a:pPr algn="ctr"/>
          <a:r>
            <a: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макет частей цветка, </a:t>
          </a:r>
          <a:endParaRPr lang="ru-RU" sz="2400" dirty="0"/>
        </a:p>
      </dgm:t>
    </dgm:pt>
    <dgm:pt modelId="{DBD92CEB-0C6F-4D9B-B0F1-E6821EE4DA32}" type="parTrans" cxnId="{DF7455B3-610C-4ED3-8DB3-4063F3C40C2C}">
      <dgm:prSet/>
      <dgm:spPr/>
      <dgm:t>
        <a:bodyPr/>
        <a:lstStyle/>
        <a:p>
          <a:pPr algn="ctr"/>
          <a:endParaRPr lang="ru-RU" sz="2000"/>
        </a:p>
      </dgm:t>
    </dgm:pt>
    <dgm:pt modelId="{E7B5C1BF-96A2-470C-8CE1-3DEE5DD2A708}" type="sibTrans" cxnId="{DF7455B3-610C-4ED3-8DB3-4063F3C40C2C}">
      <dgm:prSet/>
      <dgm:spPr/>
      <dgm:t>
        <a:bodyPr/>
        <a:lstStyle/>
        <a:p>
          <a:pPr algn="ctr"/>
          <a:endParaRPr lang="ru-RU" sz="2000"/>
        </a:p>
      </dgm:t>
    </dgm:pt>
    <dgm:pt modelId="{F141F319-7A37-4E9E-9090-F5B554307F3A}">
      <dgm:prSet phldrT="[Текст]" custT="1"/>
      <dgm:spPr/>
      <dgm:t>
        <a:bodyPr/>
        <a:lstStyle/>
        <a:p>
          <a:pPr algn="ctr"/>
          <a:r>
            <a: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листы с рисунками с экспериментального занятия, </a:t>
          </a:r>
          <a:endParaRPr lang="ru-RU" sz="2400" dirty="0"/>
        </a:p>
      </dgm:t>
    </dgm:pt>
    <dgm:pt modelId="{C6E9F74F-1015-479C-8781-B4104E5F3DEA}" type="parTrans" cxnId="{DFAF4D91-6D99-4BA9-9FDE-9213ADC83661}">
      <dgm:prSet/>
      <dgm:spPr/>
      <dgm:t>
        <a:bodyPr/>
        <a:lstStyle/>
        <a:p>
          <a:pPr algn="ctr"/>
          <a:endParaRPr lang="ru-RU" sz="2000"/>
        </a:p>
      </dgm:t>
    </dgm:pt>
    <dgm:pt modelId="{DD068AFC-4CF7-42AD-BBBA-9F67E54C09FF}" type="sibTrans" cxnId="{DFAF4D91-6D99-4BA9-9FDE-9213ADC83661}">
      <dgm:prSet/>
      <dgm:spPr/>
      <dgm:t>
        <a:bodyPr/>
        <a:lstStyle/>
        <a:p>
          <a:pPr algn="ctr"/>
          <a:endParaRPr lang="ru-RU" sz="2000"/>
        </a:p>
      </dgm:t>
    </dgm:pt>
    <dgm:pt modelId="{92D0DAEE-0788-4D06-8927-854C56F0903E}">
      <dgm:prSet phldrT="[Текст]" custT="1"/>
      <dgm:spPr/>
      <dgm:t>
        <a:bodyPr/>
        <a:lstStyle/>
        <a:p>
          <a:pPr algn="ctr"/>
          <a:r>
            <a: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Клей</a:t>
          </a:r>
          <a:endParaRPr lang="ru-RU" sz="2400" dirty="0"/>
        </a:p>
      </dgm:t>
    </dgm:pt>
    <dgm:pt modelId="{EF28F6A2-4310-425D-B93C-5A46EE718E7F}" type="parTrans" cxnId="{42BB8684-2E7C-4372-83E8-FB9EAD25C7B3}">
      <dgm:prSet/>
      <dgm:spPr/>
      <dgm:t>
        <a:bodyPr/>
        <a:lstStyle/>
        <a:p>
          <a:pPr algn="ctr"/>
          <a:endParaRPr lang="ru-RU" sz="2000"/>
        </a:p>
      </dgm:t>
    </dgm:pt>
    <dgm:pt modelId="{002FEC19-8F3D-4AB8-A8EE-819175F4EFC5}" type="sibTrans" cxnId="{42BB8684-2E7C-4372-83E8-FB9EAD25C7B3}">
      <dgm:prSet/>
      <dgm:spPr/>
      <dgm:t>
        <a:bodyPr/>
        <a:lstStyle/>
        <a:p>
          <a:pPr algn="ctr"/>
          <a:endParaRPr lang="ru-RU" sz="2000"/>
        </a:p>
      </dgm:t>
    </dgm:pt>
    <dgm:pt modelId="{D9392897-58F5-4241-9CBE-2D38395528B6}">
      <dgm:prSet phldrT="[Текст]" custT="1"/>
      <dgm:spPr/>
      <dgm:t>
        <a:bodyPr/>
        <a:lstStyle/>
        <a:p>
          <a:pPr algn="ctr"/>
          <a:r>
            <a:rPr lang="ru-RU" sz="2400" dirty="0" smtClean="0"/>
            <a:t>Плакат с изображением техники «Точечной росписи»</a:t>
          </a:r>
          <a:endParaRPr lang="ru-RU" sz="2400" dirty="0"/>
        </a:p>
      </dgm:t>
    </dgm:pt>
    <dgm:pt modelId="{706BC64D-FBD8-4A03-B518-C67D5BCE9DB0}" type="parTrans" cxnId="{F0B3728C-79E4-48A7-9608-60B5BE5D44B7}">
      <dgm:prSet/>
      <dgm:spPr/>
      <dgm:t>
        <a:bodyPr/>
        <a:lstStyle/>
        <a:p>
          <a:endParaRPr lang="ru-RU"/>
        </a:p>
      </dgm:t>
    </dgm:pt>
    <dgm:pt modelId="{CD948C8E-4B73-4BB8-833F-06E6B677D916}" type="sibTrans" cxnId="{F0B3728C-79E4-48A7-9608-60B5BE5D44B7}">
      <dgm:prSet/>
      <dgm:spPr/>
      <dgm:t>
        <a:bodyPr/>
        <a:lstStyle/>
        <a:p>
          <a:endParaRPr lang="ru-RU"/>
        </a:p>
      </dgm:t>
    </dgm:pt>
    <dgm:pt modelId="{2C09DC65-BB04-4F7B-846D-A1610D9CA632}" type="pres">
      <dgm:prSet presAssocID="{D1517AF9-EE9B-4CB9-B1B8-C5F5B2592A2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C2202F-5AAA-4640-873C-EFF0ACD0DBC1}" type="pres">
      <dgm:prSet presAssocID="{1E99DA58-A544-4677-8AF3-477644E4E9F2}" presName="parentLin" presStyleCnt="0"/>
      <dgm:spPr/>
    </dgm:pt>
    <dgm:pt modelId="{E83F654B-F39C-48B9-86AE-6A99ECAFBE69}" type="pres">
      <dgm:prSet presAssocID="{1E99DA58-A544-4677-8AF3-477644E4E9F2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4E5DA4F2-A0E9-4CA2-946A-E8CB6501EF35}" type="pres">
      <dgm:prSet presAssocID="{1E99DA58-A544-4677-8AF3-477644E4E9F2}" presName="parentText" presStyleLbl="node1" presStyleIdx="0" presStyleCnt="6" custScaleY="1288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6C6887-8F42-41E3-B9CC-766DA68ED95C}" type="pres">
      <dgm:prSet presAssocID="{1E99DA58-A544-4677-8AF3-477644E4E9F2}" presName="negativeSpace" presStyleCnt="0"/>
      <dgm:spPr/>
    </dgm:pt>
    <dgm:pt modelId="{949E0A03-7759-4BA4-A64D-B1550A254705}" type="pres">
      <dgm:prSet presAssocID="{1E99DA58-A544-4677-8AF3-477644E4E9F2}" presName="childText" presStyleLbl="conFgAcc1" presStyleIdx="0" presStyleCnt="6">
        <dgm:presLayoutVars>
          <dgm:bulletEnabled val="1"/>
        </dgm:presLayoutVars>
      </dgm:prSet>
      <dgm:spPr/>
    </dgm:pt>
    <dgm:pt modelId="{3318D58C-C672-4C90-A418-C56D63AF29B8}" type="pres">
      <dgm:prSet presAssocID="{705A0FBD-9F6D-41B7-8790-7B60BBEABBDD}" presName="spaceBetweenRectangles" presStyleCnt="0"/>
      <dgm:spPr/>
    </dgm:pt>
    <dgm:pt modelId="{A5FAB3FF-A3E7-49B2-8F28-3239BA42D5A1}" type="pres">
      <dgm:prSet presAssocID="{D0C6A175-579E-4F3A-BD17-8E68EB336387}" presName="parentLin" presStyleCnt="0"/>
      <dgm:spPr/>
    </dgm:pt>
    <dgm:pt modelId="{00BBC5CB-F662-46C4-8702-FAF7F0867FE3}" type="pres">
      <dgm:prSet presAssocID="{D0C6A175-579E-4F3A-BD17-8E68EB336387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ADDCD5C4-C6BD-423E-BF62-E46227787C2C}" type="pres">
      <dgm:prSet presAssocID="{D0C6A175-579E-4F3A-BD17-8E68EB336387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9E5A3F-8CB4-45E5-871D-8A5C4C0E41F8}" type="pres">
      <dgm:prSet presAssocID="{D0C6A175-579E-4F3A-BD17-8E68EB336387}" presName="negativeSpace" presStyleCnt="0"/>
      <dgm:spPr/>
    </dgm:pt>
    <dgm:pt modelId="{CECB8201-8FFD-4F35-86C8-347B47F49DBD}" type="pres">
      <dgm:prSet presAssocID="{D0C6A175-579E-4F3A-BD17-8E68EB336387}" presName="childText" presStyleLbl="conFgAcc1" presStyleIdx="1" presStyleCnt="6">
        <dgm:presLayoutVars>
          <dgm:bulletEnabled val="1"/>
        </dgm:presLayoutVars>
      </dgm:prSet>
      <dgm:spPr/>
    </dgm:pt>
    <dgm:pt modelId="{4C2F0CC0-56F4-4B4A-BC2F-5BBBA271FEFA}" type="pres">
      <dgm:prSet presAssocID="{1A1DB211-566D-4FB4-BD6A-86CAE2B84541}" presName="spaceBetweenRectangles" presStyleCnt="0"/>
      <dgm:spPr/>
    </dgm:pt>
    <dgm:pt modelId="{377D233B-4FAC-48DC-A27F-3E2F0D730EE3}" type="pres">
      <dgm:prSet presAssocID="{54BADC41-55A1-4DD8-8504-44E9EEEF1EC2}" presName="parentLin" presStyleCnt="0"/>
      <dgm:spPr/>
    </dgm:pt>
    <dgm:pt modelId="{47B3C476-D919-4C7A-882A-896DAE12BAC4}" type="pres">
      <dgm:prSet presAssocID="{54BADC41-55A1-4DD8-8504-44E9EEEF1EC2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4277FC51-0CCF-4076-B62D-40A5E7229510}" type="pres">
      <dgm:prSet presAssocID="{54BADC41-55A1-4DD8-8504-44E9EEEF1EC2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AA3BD5-CCC6-4A4A-9AA4-AC157A809D86}" type="pres">
      <dgm:prSet presAssocID="{54BADC41-55A1-4DD8-8504-44E9EEEF1EC2}" presName="negativeSpace" presStyleCnt="0"/>
      <dgm:spPr/>
    </dgm:pt>
    <dgm:pt modelId="{200535F0-33C4-4A17-9327-057A38A43538}" type="pres">
      <dgm:prSet presAssocID="{54BADC41-55A1-4DD8-8504-44E9EEEF1EC2}" presName="childText" presStyleLbl="conFgAcc1" presStyleIdx="2" presStyleCnt="6">
        <dgm:presLayoutVars>
          <dgm:bulletEnabled val="1"/>
        </dgm:presLayoutVars>
      </dgm:prSet>
      <dgm:spPr/>
    </dgm:pt>
    <dgm:pt modelId="{76BF755F-C466-40CB-8E5D-70CB19796E3B}" type="pres">
      <dgm:prSet presAssocID="{E7B5C1BF-96A2-470C-8CE1-3DEE5DD2A708}" presName="spaceBetweenRectangles" presStyleCnt="0"/>
      <dgm:spPr/>
    </dgm:pt>
    <dgm:pt modelId="{D5C40B26-4372-417B-B1EF-8BAEAE69AA0B}" type="pres">
      <dgm:prSet presAssocID="{F141F319-7A37-4E9E-9090-F5B554307F3A}" presName="parentLin" presStyleCnt="0"/>
      <dgm:spPr/>
    </dgm:pt>
    <dgm:pt modelId="{9E9408E3-9784-4A64-A9C9-5A630E0D085F}" type="pres">
      <dgm:prSet presAssocID="{F141F319-7A37-4E9E-9090-F5B554307F3A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3F857DC0-7271-43D3-B913-57F20004A5D9}" type="pres">
      <dgm:prSet presAssocID="{F141F319-7A37-4E9E-9090-F5B554307F3A}" presName="parentText" presStyleLbl="node1" presStyleIdx="3" presStyleCnt="6" custScaleY="1212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159867-AE77-4237-A4DB-ABA1FE2052D8}" type="pres">
      <dgm:prSet presAssocID="{F141F319-7A37-4E9E-9090-F5B554307F3A}" presName="negativeSpace" presStyleCnt="0"/>
      <dgm:spPr/>
    </dgm:pt>
    <dgm:pt modelId="{CDC990DB-B00D-4A8B-8630-E3D1F855209B}" type="pres">
      <dgm:prSet presAssocID="{F141F319-7A37-4E9E-9090-F5B554307F3A}" presName="childText" presStyleLbl="conFgAcc1" presStyleIdx="3" presStyleCnt="6">
        <dgm:presLayoutVars>
          <dgm:bulletEnabled val="1"/>
        </dgm:presLayoutVars>
      </dgm:prSet>
      <dgm:spPr/>
    </dgm:pt>
    <dgm:pt modelId="{E5562CC8-4EA8-4132-8563-E12625B38387}" type="pres">
      <dgm:prSet presAssocID="{DD068AFC-4CF7-42AD-BBBA-9F67E54C09FF}" presName="spaceBetweenRectangles" presStyleCnt="0"/>
      <dgm:spPr/>
    </dgm:pt>
    <dgm:pt modelId="{1E0C544B-27C6-4C39-B180-0A1A260BD241}" type="pres">
      <dgm:prSet presAssocID="{92D0DAEE-0788-4D06-8927-854C56F0903E}" presName="parentLin" presStyleCnt="0"/>
      <dgm:spPr/>
    </dgm:pt>
    <dgm:pt modelId="{0FF64C4F-4ED2-4817-BE67-BE0DC5F0CF81}" type="pres">
      <dgm:prSet presAssocID="{92D0DAEE-0788-4D06-8927-854C56F0903E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CD0A9AC9-BA77-4C2A-9FE5-383947815FC0}" type="pres">
      <dgm:prSet presAssocID="{92D0DAEE-0788-4D06-8927-854C56F0903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52070C-58DD-4EB3-9713-59AA8110CC24}" type="pres">
      <dgm:prSet presAssocID="{92D0DAEE-0788-4D06-8927-854C56F0903E}" presName="negativeSpace" presStyleCnt="0"/>
      <dgm:spPr/>
    </dgm:pt>
    <dgm:pt modelId="{3E3B8628-7611-4E8C-9DA4-6689CF4F347C}" type="pres">
      <dgm:prSet presAssocID="{92D0DAEE-0788-4D06-8927-854C56F0903E}" presName="childText" presStyleLbl="conFgAcc1" presStyleIdx="4" presStyleCnt="6">
        <dgm:presLayoutVars>
          <dgm:bulletEnabled val="1"/>
        </dgm:presLayoutVars>
      </dgm:prSet>
      <dgm:spPr/>
    </dgm:pt>
    <dgm:pt modelId="{85A52E91-C46D-4F2D-A10D-C17458B9ECD7}" type="pres">
      <dgm:prSet presAssocID="{002FEC19-8F3D-4AB8-A8EE-819175F4EFC5}" presName="spaceBetweenRectangles" presStyleCnt="0"/>
      <dgm:spPr/>
    </dgm:pt>
    <dgm:pt modelId="{BF2A3802-3B20-4339-A3A7-9B4F8D0C8955}" type="pres">
      <dgm:prSet presAssocID="{D9392897-58F5-4241-9CBE-2D38395528B6}" presName="parentLin" presStyleCnt="0"/>
      <dgm:spPr/>
    </dgm:pt>
    <dgm:pt modelId="{C4142121-3DA4-484E-B58E-1AE222CFC22B}" type="pres">
      <dgm:prSet presAssocID="{D9392897-58F5-4241-9CBE-2D38395528B6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FDF954DC-E702-4FF9-8DBE-28083CF36521}" type="pres">
      <dgm:prSet presAssocID="{D9392897-58F5-4241-9CBE-2D38395528B6}" presName="parentText" presStyleLbl="node1" presStyleIdx="5" presStyleCnt="6" custScaleY="1328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16C52-E3C4-41AB-9BD8-01CFA9C859B2}" type="pres">
      <dgm:prSet presAssocID="{D9392897-58F5-4241-9CBE-2D38395528B6}" presName="negativeSpace" presStyleCnt="0"/>
      <dgm:spPr/>
    </dgm:pt>
    <dgm:pt modelId="{880904D6-9813-420E-83F4-13F29775DA28}" type="pres">
      <dgm:prSet presAssocID="{D9392897-58F5-4241-9CBE-2D38395528B6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648CCAF0-22BA-4076-9F46-9B8A89C2729B}" type="presOf" srcId="{54BADC41-55A1-4DD8-8504-44E9EEEF1EC2}" destId="{4277FC51-0CCF-4076-B62D-40A5E7229510}" srcOrd="1" destOrd="0" presId="urn:microsoft.com/office/officeart/2005/8/layout/list1"/>
    <dgm:cxn modelId="{A0C4F50F-3D0B-4E3C-8A7B-B1F5CBC04814}" type="presOf" srcId="{1E99DA58-A544-4677-8AF3-477644E4E9F2}" destId="{E83F654B-F39C-48B9-86AE-6A99ECAFBE69}" srcOrd="0" destOrd="0" presId="urn:microsoft.com/office/officeart/2005/8/layout/list1"/>
    <dgm:cxn modelId="{8CA16811-1840-4FC2-B759-4D431620F9E0}" type="presOf" srcId="{F141F319-7A37-4E9E-9090-F5B554307F3A}" destId="{3F857DC0-7271-43D3-B913-57F20004A5D9}" srcOrd="1" destOrd="0" presId="urn:microsoft.com/office/officeart/2005/8/layout/list1"/>
    <dgm:cxn modelId="{F5B27901-0E0F-4132-BA93-49BF56A2C7D8}" type="presOf" srcId="{D9392897-58F5-4241-9CBE-2D38395528B6}" destId="{C4142121-3DA4-484E-B58E-1AE222CFC22B}" srcOrd="0" destOrd="0" presId="urn:microsoft.com/office/officeart/2005/8/layout/list1"/>
    <dgm:cxn modelId="{63EB9BD8-F93F-421A-A3B5-55393C779708}" srcId="{D1517AF9-EE9B-4CB9-B1B8-C5F5B2592A24}" destId="{D0C6A175-579E-4F3A-BD17-8E68EB336387}" srcOrd="1" destOrd="0" parTransId="{6BB209C5-2B6B-4F71-B96E-445419FF4554}" sibTransId="{1A1DB211-566D-4FB4-BD6A-86CAE2B84541}"/>
    <dgm:cxn modelId="{739135AC-BE4B-481B-9D3A-D8B24F499301}" type="presOf" srcId="{D1517AF9-EE9B-4CB9-B1B8-C5F5B2592A24}" destId="{2C09DC65-BB04-4F7B-846D-A1610D9CA632}" srcOrd="0" destOrd="0" presId="urn:microsoft.com/office/officeart/2005/8/layout/list1"/>
    <dgm:cxn modelId="{7C0E3618-DFA0-4FFD-BFEF-4B70FAAF20C5}" type="presOf" srcId="{D9392897-58F5-4241-9CBE-2D38395528B6}" destId="{FDF954DC-E702-4FF9-8DBE-28083CF36521}" srcOrd="1" destOrd="0" presId="urn:microsoft.com/office/officeart/2005/8/layout/list1"/>
    <dgm:cxn modelId="{BEFED810-E5AA-45CD-BBE9-9599BD34F50A}" type="presOf" srcId="{F141F319-7A37-4E9E-9090-F5B554307F3A}" destId="{9E9408E3-9784-4A64-A9C9-5A630E0D085F}" srcOrd="0" destOrd="0" presId="urn:microsoft.com/office/officeart/2005/8/layout/list1"/>
    <dgm:cxn modelId="{DFAF4D91-6D99-4BA9-9FDE-9213ADC83661}" srcId="{D1517AF9-EE9B-4CB9-B1B8-C5F5B2592A24}" destId="{F141F319-7A37-4E9E-9090-F5B554307F3A}" srcOrd="3" destOrd="0" parTransId="{C6E9F74F-1015-479C-8781-B4104E5F3DEA}" sibTransId="{DD068AFC-4CF7-42AD-BBBA-9F67E54C09FF}"/>
    <dgm:cxn modelId="{41760D93-8FEC-4B1E-BEC4-81FBE6FF741A}" type="presOf" srcId="{92D0DAEE-0788-4D06-8927-854C56F0903E}" destId="{CD0A9AC9-BA77-4C2A-9FE5-383947815FC0}" srcOrd="1" destOrd="0" presId="urn:microsoft.com/office/officeart/2005/8/layout/list1"/>
    <dgm:cxn modelId="{DF7455B3-610C-4ED3-8DB3-4063F3C40C2C}" srcId="{D1517AF9-EE9B-4CB9-B1B8-C5F5B2592A24}" destId="{54BADC41-55A1-4DD8-8504-44E9EEEF1EC2}" srcOrd="2" destOrd="0" parTransId="{DBD92CEB-0C6F-4D9B-B0F1-E6821EE4DA32}" sibTransId="{E7B5C1BF-96A2-470C-8CE1-3DEE5DD2A708}"/>
    <dgm:cxn modelId="{42BB8684-2E7C-4372-83E8-FB9EAD25C7B3}" srcId="{D1517AF9-EE9B-4CB9-B1B8-C5F5B2592A24}" destId="{92D0DAEE-0788-4D06-8927-854C56F0903E}" srcOrd="4" destOrd="0" parTransId="{EF28F6A2-4310-425D-B93C-5A46EE718E7F}" sibTransId="{002FEC19-8F3D-4AB8-A8EE-819175F4EFC5}"/>
    <dgm:cxn modelId="{5168C8DB-7C6D-4792-8A08-0E6A6C5EFD89}" srcId="{D1517AF9-EE9B-4CB9-B1B8-C5F5B2592A24}" destId="{1E99DA58-A544-4677-8AF3-477644E4E9F2}" srcOrd="0" destOrd="0" parTransId="{3BCD3670-1ADC-4A4C-B36C-791DD5710706}" sibTransId="{705A0FBD-9F6D-41B7-8790-7B60BBEABBDD}"/>
    <dgm:cxn modelId="{5E94642A-8BD7-4AEA-BF8D-65CFAF657D2E}" type="presOf" srcId="{54BADC41-55A1-4DD8-8504-44E9EEEF1EC2}" destId="{47B3C476-D919-4C7A-882A-896DAE12BAC4}" srcOrd="0" destOrd="0" presId="urn:microsoft.com/office/officeart/2005/8/layout/list1"/>
    <dgm:cxn modelId="{724B433A-A004-4351-AF0A-AB757F1DF172}" type="presOf" srcId="{1E99DA58-A544-4677-8AF3-477644E4E9F2}" destId="{4E5DA4F2-A0E9-4CA2-946A-E8CB6501EF35}" srcOrd="1" destOrd="0" presId="urn:microsoft.com/office/officeart/2005/8/layout/list1"/>
    <dgm:cxn modelId="{47D7443E-BC09-4CE0-9537-3BF056F30451}" type="presOf" srcId="{D0C6A175-579E-4F3A-BD17-8E68EB336387}" destId="{00BBC5CB-F662-46C4-8702-FAF7F0867FE3}" srcOrd="0" destOrd="0" presId="urn:microsoft.com/office/officeart/2005/8/layout/list1"/>
    <dgm:cxn modelId="{AA77A900-6848-49FA-BF4C-79E627EF2083}" type="presOf" srcId="{92D0DAEE-0788-4D06-8927-854C56F0903E}" destId="{0FF64C4F-4ED2-4817-BE67-BE0DC5F0CF81}" srcOrd="0" destOrd="0" presId="urn:microsoft.com/office/officeart/2005/8/layout/list1"/>
    <dgm:cxn modelId="{0DC07A81-E463-4C44-AAB1-837CECEEFCC9}" type="presOf" srcId="{D0C6A175-579E-4F3A-BD17-8E68EB336387}" destId="{ADDCD5C4-C6BD-423E-BF62-E46227787C2C}" srcOrd="1" destOrd="0" presId="urn:microsoft.com/office/officeart/2005/8/layout/list1"/>
    <dgm:cxn modelId="{F0B3728C-79E4-48A7-9608-60B5BE5D44B7}" srcId="{D1517AF9-EE9B-4CB9-B1B8-C5F5B2592A24}" destId="{D9392897-58F5-4241-9CBE-2D38395528B6}" srcOrd="5" destOrd="0" parTransId="{706BC64D-FBD8-4A03-B518-C67D5BCE9DB0}" sibTransId="{CD948C8E-4B73-4BB8-833F-06E6B677D916}"/>
    <dgm:cxn modelId="{0E56C9D9-A679-4B4C-AD9C-BFBE1225E60D}" type="presParOf" srcId="{2C09DC65-BB04-4F7B-846D-A1610D9CA632}" destId="{04C2202F-5AAA-4640-873C-EFF0ACD0DBC1}" srcOrd="0" destOrd="0" presId="urn:microsoft.com/office/officeart/2005/8/layout/list1"/>
    <dgm:cxn modelId="{DA436202-7CC0-4075-94F5-20A45EE5B2C9}" type="presParOf" srcId="{04C2202F-5AAA-4640-873C-EFF0ACD0DBC1}" destId="{E83F654B-F39C-48B9-86AE-6A99ECAFBE69}" srcOrd="0" destOrd="0" presId="urn:microsoft.com/office/officeart/2005/8/layout/list1"/>
    <dgm:cxn modelId="{E7CA0B47-CEE1-4D93-9CEA-3DBF8942622B}" type="presParOf" srcId="{04C2202F-5AAA-4640-873C-EFF0ACD0DBC1}" destId="{4E5DA4F2-A0E9-4CA2-946A-E8CB6501EF35}" srcOrd="1" destOrd="0" presId="urn:microsoft.com/office/officeart/2005/8/layout/list1"/>
    <dgm:cxn modelId="{324253EC-A631-4FAB-BC6E-C3D546A604AB}" type="presParOf" srcId="{2C09DC65-BB04-4F7B-846D-A1610D9CA632}" destId="{836C6887-8F42-41E3-B9CC-766DA68ED95C}" srcOrd="1" destOrd="0" presId="urn:microsoft.com/office/officeart/2005/8/layout/list1"/>
    <dgm:cxn modelId="{9E96D646-95AC-42BB-BD03-A6706D4C208C}" type="presParOf" srcId="{2C09DC65-BB04-4F7B-846D-A1610D9CA632}" destId="{949E0A03-7759-4BA4-A64D-B1550A254705}" srcOrd="2" destOrd="0" presId="urn:microsoft.com/office/officeart/2005/8/layout/list1"/>
    <dgm:cxn modelId="{F0B5EB98-5231-49F8-A6B5-E34BEF59A6F4}" type="presParOf" srcId="{2C09DC65-BB04-4F7B-846D-A1610D9CA632}" destId="{3318D58C-C672-4C90-A418-C56D63AF29B8}" srcOrd="3" destOrd="0" presId="urn:microsoft.com/office/officeart/2005/8/layout/list1"/>
    <dgm:cxn modelId="{BDF7370D-5044-49EE-BE6D-D3FB27B39A98}" type="presParOf" srcId="{2C09DC65-BB04-4F7B-846D-A1610D9CA632}" destId="{A5FAB3FF-A3E7-49B2-8F28-3239BA42D5A1}" srcOrd="4" destOrd="0" presId="urn:microsoft.com/office/officeart/2005/8/layout/list1"/>
    <dgm:cxn modelId="{8B0110C0-7B3F-43B8-8362-B004EC65BCD0}" type="presParOf" srcId="{A5FAB3FF-A3E7-49B2-8F28-3239BA42D5A1}" destId="{00BBC5CB-F662-46C4-8702-FAF7F0867FE3}" srcOrd="0" destOrd="0" presId="urn:microsoft.com/office/officeart/2005/8/layout/list1"/>
    <dgm:cxn modelId="{2BEDA849-78D2-4B44-A7E2-EEA3589AE28B}" type="presParOf" srcId="{A5FAB3FF-A3E7-49B2-8F28-3239BA42D5A1}" destId="{ADDCD5C4-C6BD-423E-BF62-E46227787C2C}" srcOrd="1" destOrd="0" presId="urn:microsoft.com/office/officeart/2005/8/layout/list1"/>
    <dgm:cxn modelId="{AF76A7A9-21E5-4F02-B591-DE04A5850F52}" type="presParOf" srcId="{2C09DC65-BB04-4F7B-846D-A1610D9CA632}" destId="{7D9E5A3F-8CB4-45E5-871D-8A5C4C0E41F8}" srcOrd="5" destOrd="0" presId="urn:microsoft.com/office/officeart/2005/8/layout/list1"/>
    <dgm:cxn modelId="{32D350A2-3442-4852-881C-C67765A44F0B}" type="presParOf" srcId="{2C09DC65-BB04-4F7B-846D-A1610D9CA632}" destId="{CECB8201-8FFD-4F35-86C8-347B47F49DBD}" srcOrd="6" destOrd="0" presId="urn:microsoft.com/office/officeart/2005/8/layout/list1"/>
    <dgm:cxn modelId="{B6CE15CB-D717-418D-8655-852002EBDB5E}" type="presParOf" srcId="{2C09DC65-BB04-4F7B-846D-A1610D9CA632}" destId="{4C2F0CC0-56F4-4B4A-BC2F-5BBBA271FEFA}" srcOrd="7" destOrd="0" presId="urn:microsoft.com/office/officeart/2005/8/layout/list1"/>
    <dgm:cxn modelId="{556B7B00-F6C9-4FEE-AE43-CC273EE65795}" type="presParOf" srcId="{2C09DC65-BB04-4F7B-846D-A1610D9CA632}" destId="{377D233B-4FAC-48DC-A27F-3E2F0D730EE3}" srcOrd="8" destOrd="0" presId="urn:microsoft.com/office/officeart/2005/8/layout/list1"/>
    <dgm:cxn modelId="{1CFDF51E-B87D-4140-9E98-DBE4D893BE0A}" type="presParOf" srcId="{377D233B-4FAC-48DC-A27F-3E2F0D730EE3}" destId="{47B3C476-D919-4C7A-882A-896DAE12BAC4}" srcOrd="0" destOrd="0" presId="urn:microsoft.com/office/officeart/2005/8/layout/list1"/>
    <dgm:cxn modelId="{5B433768-0713-4C14-892C-03D35A784C3E}" type="presParOf" srcId="{377D233B-4FAC-48DC-A27F-3E2F0D730EE3}" destId="{4277FC51-0CCF-4076-B62D-40A5E7229510}" srcOrd="1" destOrd="0" presId="urn:microsoft.com/office/officeart/2005/8/layout/list1"/>
    <dgm:cxn modelId="{F3C3001C-B220-49E9-A8BA-DCEA8C504683}" type="presParOf" srcId="{2C09DC65-BB04-4F7B-846D-A1610D9CA632}" destId="{B4AA3BD5-CCC6-4A4A-9AA4-AC157A809D86}" srcOrd="9" destOrd="0" presId="urn:microsoft.com/office/officeart/2005/8/layout/list1"/>
    <dgm:cxn modelId="{EDF649F3-997B-4590-A980-83279B34A6E6}" type="presParOf" srcId="{2C09DC65-BB04-4F7B-846D-A1610D9CA632}" destId="{200535F0-33C4-4A17-9327-057A38A43538}" srcOrd="10" destOrd="0" presId="urn:microsoft.com/office/officeart/2005/8/layout/list1"/>
    <dgm:cxn modelId="{3042722B-11E9-4006-856F-B2E8FB6E08B4}" type="presParOf" srcId="{2C09DC65-BB04-4F7B-846D-A1610D9CA632}" destId="{76BF755F-C466-40CB-8E5D-70CB19796E3B}" srcOrd="11" destOrd="0" presId="urn:microsoft.com/office/officeart/2005/8/layout/list1"/>
    <dgm:cxn modelId="{46D14F7E-1FFA-496D-8C61-690E1B4CC8C1}" type="presParOf" srcId="{2C09DC65-BB04-4F7B-846D-A1610D9CA632}" destId="{D5C40B26-4372-417B-B1EF-8BAEAE69AA0B}" srcOrd="12" destOrd="0" presId="urn:microsoft.com/office/officeart/2005/8/layout/list1"/>
    <dgm:cxn modelId="{79ECEAD0-9F01-48FB-AAE8-415B2F810348}" type="presParOf" srcId="{D5C40B26-4372-417B-B1EF-8BAEAE69AA0B}" destId="{9E9408E3-9784-4A64-A9C9-5A630E0D085F}" srcOrd="0" destOrd="0" presId="urn:microsoft.com/office/officeart/2005/8/layout/list1"/>
    <dgm:cxn modelId="{75A3F692-5F29-4141-AABA-F59FEB9854A3}" type="presParOf" srcId="{D5C40B26-4372-417B-B1EF-8BAEAE69AA0B}" destId="{3F857DC0-7271-43D3-B913-57F20004A5D9}" srcOrd="1" destOrd="0" presId="urn:microsoft.com/office/officeart/2005/8/layout/list1"/>
    <dgm:cxn modelId="{5CFC1381-E1F6-4CC1-AC37-8A7245881B02}" type="presParOf" srcId="{2C09DC65-BB04-4F7B-846D-A1610D9CA632}" destId="{01159867-AE77-4237-A4DB-ABA1FE2052D8}" srcOrd="13" destOrd="0" presId="urn:microsoft.com/office/officeart/2005/8/layout/list1"/>
    <dgm:cxn modelId="{887E5355-68B7-4216-94B6-C27D47FC7D77}" type="presParOf" srcId="{2C09DC65-BB04-4F7B-846D-A1610D9CA632}" destId="{CDC990DB-B00D-4A8B-8630-E3D1F855209B}" srcOrd="14" destOrd="0" presId="urn:microsoft.com/office/officeart/2005/8/layout/list1"/>
    <dgm:cxn modelId="{86A366A2-103F-490E-8668-23362F45210F}" type="presParOf" srcId="{2C09DC65-BB04-4F7B-846D-A1610D9CA632}" destId="{E5562CC8-4EA8-4132-8563-E12625B38387}" srcOrd="15" destOrd="0" presId="urn:microsoft.com/office/officeart/2005/8/layout/list1"/>
    <dgm:cxn modelId="{4942BCAF-3A01-43D9-B2C4-2F05BE355E95}" type="presParOf" srcId="{2C09DC65-BB04-4F7B-846D-A1610D9CA632}" destId="{1E0C544B-27C6-4C39-B180-0A1A260BD241}" srcOrd="16" destOrd="0" presId="urn:microsoft.com/office/officeart/2005/8/layout/list1"/>
    <dgm:cxn modelId="{0E8BF5B9-CAE2-4F73-A931-741959B45EC3}" type="presParOf" srcId="{1E0C544B-27C6-4C39-B180-0A1A260BD241}" destId="{0FF64C4F-4ED2-4817-BE67-BE0DC5F0CF81}" srcOrd="0" destOrd="0" presId="urn:microsoft.com/office/officeart/2005/8/layout/list1"/>
    <dgm:cxn modelId="{2AAB754B-C982-46C4-AD31-2D0D24BCEAEC}" type="presParOf" srcId="{1E0C544B-27C6-4C39-B180-0A1A260BD241}" destId="{CD0A9AC9-BA77-4C2A-9FE5-383947815FC0}" srcOrd="1" destOrd="0" presId="urn:microsoft.com/office/officeart/2005/8/layout/list1"/>
    <dgm:cxn modelId="{D7A24763-FCDF-43C6-A490-BCAE2A023DEE}" type="presParOf" srcId="{2C09DC65-BB04-4F7B-846D-A1610D9CA632}" destId="{FB52070C-58DD-4EB3-9713-59AA8110CC24}" srcOrd="17" destOrd="0" presId="urn:microsoft.com/office/officeart/2005/8/layout/list1"/>
    <dgm:cxn modelId="{FC0D974F-B051-4B60-BE44-4BB9657794F0}" type="presParOf" srcId="{2C09DC65-BB04-4F7B-846D-A1610D9CA632}" destId="{3E3B8628-7611-4E8C-9DA4-6689CF4F347C}" srcOrd="18" destOrd="0" presId="urn:microsoft.com/office/officeart/2005/8/layout/list1"/>
    <dgm:cxn modelId="{ADCB896B-931A-4FFE-B65B-4A9C1254DD86}" type="presParOf" srcId="{2C09DC65-BB04-4F7B-846D-A1610D9CA632}" destId="{85A52E91-C46D-4F2D-A10D-C17458B9ECD7}" srcOrd="19" destOrd="0" presId="urn:microsoft.com/office/officeart/2005/8/layout/list1"/>
    <dgm:cxn modelId="{B76DF272-E48E-4FA4-8CA3-8A3937B86617}" type="presParOf" srcId="{2C09DC65-BB04-4F7B-846D-A1610D9CA632}" destId="{BF2A3802-3B20-4339-A3A7-9B4F8D0C8955}" srcOrd="20" destOrd="0" presId="urn:microsoft.com/office/officeart/2005/8/layout/list1"/>
    <dgm:cxn modelId="{12934ABB-5650-4733-87BE-58F36DA24B8D}" type="presParOf" srcId="{BF2A3802-3B20-4339-A3A7-9B4F8D0C8955}" destId="{C4142121-3DA4-484E-B58E-1AE222CFC22B}" srcOrd="0" destOrd="0" presId="urn:microsoft.com/office/officeart/2005/8/layout/list1"/>
    <dgm:cxn modelId="{D113CEEE-41E7-4D55-B18E-C62B2570ABF6}" type="presParOf" srcId="{BF2A3802-3B20-4339-A3A7-9B4F8D0C8955}" destId="{FDF954DC-E702-4FF9-8DBE-28083CF36521}" srcOrd="1" destOrd="0" presId="urn:microsoft.com/office/officeart/2005/8/layout/list1"/>
    <dgm:cxn modelId="{1C7F10DB-2C53-4E1F-AC24-9C5B7F0F979C}" type="presParOf" srcId="{2C09DC65-BB04-4F7B-846D-A1610D9CA632}" destId="{F7616C52-E3C4-41AB-9BD8-01CFA9C859B2}" srcOrd="21" destOrd="0" presId="urn:microsoft.com/office/officeart/2005/8/layout/list1"/>
    <dgm:cxn modelId="{91529A79-3F04-4705-B437-E60FEFD19B31}" type="presParOf" srcId="{2C09DC65-BB04-4F7B-846D-A1610D9CA632}" destId="{880904D6-9813-420E-83F4-13F29775DA28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6A4CE9-2BC7-4B82-889C-413D72710FB6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1A2DCC-E18A-4C71-8E03-DC60AD136624}">
      <dgm:prSet phldrT="[Текст]"/>
      <dgm:spPr/>
      <dgm:t>
        <a:bodyPr/>
        <a:lstStyle/>
        <a:p>
          <a:r>
            <a:rPr lang="ru-RU" dirty="0" smtClean="0"/>
            <a:t>Ход педагогического мероприятия</a:t>
          </a:r>
          <a:endParaRPr lang="ru-RU" dirty="0"/>
        </a:p>
      </dgm:t>
    </dgm:pt>
    <dgm:pt modelId="{2C4E8214-9066-4096-B4AA-C571AB96CDFC}" type="parTrans" cxnId="{A199C33C-F792-4DB1-93F8-AA4692637971}">
      <dgm:prSet/>
      <dgm:spPr/>
      <dgm:t>
        <a:bodyPr/>
        <a:lstStyle/>
        <a:p>
          <a:endParaRPr lang="ru-RU"/>
        </a:p>
      </dgm:t>
    </dgm:pt>
    <dgm:pt modelId="{CD4A4333-2C64-4AAB-B4A2-4AA347FFD81F}" type="sibTrans" cxnId="{A199C33C-F792-4DB1-93F8-AA4692637971}">
      <dgm:prSet/>
      <dgm:spPr/>
      <dgm:t>
        <a:bodyPr/>
        <a:lstStyle/>
        <a:p>
          <a:endParaRPr lang="ru-RU"/>
        </a:p>
      </dgm:t>
    </dgm:pt>
    <dgm:pt modelId="{6786CB17-2B35-49EA-A2E7-06B7475169AE}" type="pres">
      <dgm:prSet presAssocID="{E46A4CE9-2BC7-4B82-889C-413D72710F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2F5771-5F18-46D0-B815-AF3999BE990A}" type="pres">
      <dgm:prSet presAssocID="{C11A2DCC-E18A-4C71-8E03-DC60AD136624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BDE394-7418-4469-9B7C-E5D551AEA959}" type="presOf" srcId="{E46A4CE9-2BC7-4B82-889C-413D72710FB6}" destId="{6786CB17-2B35-49EA-A2E7-06B7475169AE}" srcOrd="0" destOrd="0" presId="urn:microsoft.com/office/officeart/2005/8/layout/default#1"/>
    <dgm:cxn modelId="{E110B1BB-9CE7-4DFC-8F71-02CFC8F55CF3}" type="presOf" srcId="{C11A2DCC-E18A-4C71-8E03-DC60AD136624}" destId="{512F5771-5F18-46D0-B815-AF3999BE990A}" srcOrd="0" destOrd="0" presId="urn:microsoft.com/office/officeart/2005/8/layout/default#1"/>
    <dgm:cxn modelId="{A199C33C-F792-4DB1-93F8-AA4692637971}" srcId="{E46A4CE9-2BC7-4B82-889C-413D72710FB6}" destId="{C11A2DCC-E18A-4C71-8E03-DC60AD136624}" srcOrd="0" destOrd="0" parTransId="{2C4E8214-9066-4096-B4AA-C571AB96CDFC}" sibTransId="{CD4A4333-2C64-4AAB-B4A2-4AA347FFD81F}"/>
    <dgm:cxn modelId="{71363258-2AC0-4843-BC02-3D932E16323C}" type="presParOf" srcId="{6786CB17-2B35-49EA-A2E7-06B7475169AE}" destId="{512F5771-5F18-46D0-B815-AF3999BE990A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FD4A451-9C9E-48FD-960F-F757AF852DEA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8B21B8-369E-4E75-8B1E-3F31CA32A101}">
      <dgm:prSet phldrT="[Текст]"/>
      <dgm:spPr/>
      <dgm:t>
        <a:bodyPr/>
        <a:lstStyle/>
        <a:p>
          <a:r>
            <a: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Руки красные и рот, Разноцветный я, как в сказке. Не лентяй, не обормот-Просто постарались краски … </a:t>
          </a:r>
          <a:r>
            <a:rPr lang="ru-RU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(краски)</a:t>
          </a:r>
          <a:endParaRPr lang="ru-RU" dirty="0"/>
        </a:p>
      </dgm:t>
    </dgm:pt>
    <dgm:pt modelId="{96C6A635-EF0B-4DA1-B026-C866E8386693}" type="parTrans" cxnId="{CE1827DB-E11F-4D84-BEF9-62BABAB1D5FD}">
      <dgm:prSet/>
      <dgm:spPr/>
      <dgm:t>
        <a:bodyPr/>
        <a:lstStyle/>
        <a:p>
          <a:endParaRPr lang="ru-RU"/>
        </a:p>
      </dgm:t>
    </dgm:pt>
    <dgm:pt modelId="{BB33FF10-ED69-4929-96EC-90DCDB887682}" type="sibTrans" cxnId="{CE1827DB-E11F-4D84-BEF9-62BABAB1D5FD}">
      <dgm:prSet/>
      <dgm:spPr/>
      <dgm:t>
        <a:bodyPr/>
        <a:lstStyle/>
        <a:p>
          <a:endParaRPr lang="ru-RU"/>
        </a:p>
      </dgm:t>
    </dgm:pt>
    <dgm:pt modelId="{60CF719C-76CB-47CD-8E47-69EFC83CFECA}">
      <dgm:prSet/>
      <dgm:spPr/>
      <dgm:t>
        <a:bodyPr/>
        <a:lstStyle/>
        <a:p>
          <a:r>
            <a: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Красный, синий, золотой, Расскажи еще какой? Жёлтый, белый и зеленый, серебристый и бордовый …Да, не хватит мне листа, Чтобы показать … </a:t>
          </a:r>
          <a:r>
            <a:rPr lang="ru-RU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(цвета)</a:t>
          </a:r>
          <a:endParaRPr lang="ru-RU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BE6EBBA5-40EA-4C69-8CD7-D0B445F422B1}" type="parTrans" cxnId="{B169D8F1-800D-450D-955A-4FE7E503A55B}">
      <dgm:prSet/>
      <dgm:spPr/>
      <dgm:t>
        <a:bodyPr/>
        <a:lstStyle/>
        <a:p>
          <a:endParaRPr lang="ru-RU"/>
        </a:p>
      </dgm:t>
    </dgm:pt>
    <dgm:pt modelId="{D241E486-BD30-4608-8440-0A561DADBD66}" type="sibTrans" cxnId="{B169D8F1-800D-450D-955A-4FE7E503A55B}">
      <dgm:prSet/>
      <dgm:spPr/>
      <dgm:t>
        <a:bodyPr/>
        <a:lstStyle/>
        <a:p>
          <a:endParaRPr lang="ru-RU"/>
        </a:p>
      </dgm:t>
    </dgm:pt>
    <dgm:pt modelId="{333C6283-AAC3-47CA-A857-4ADA1E724106}">
      <dgm:prSet/>
      <dgm:spPr/>
      <dgm:t>
        <a:bodyPr/>
        <a:lstStyle/>
        <a:p>
          <a:r>
            <a: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Краски я на ней мешаю, Получаю новый цвет, не всегда она большая, Но удобна, спору нет. С красками она дружна. Ну, скажите, кто она? </a:t>
          </a:r>
          <a:r>
            <a:rPr lang="ru-RU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(Палитра)</a:t>
          </a:r>
          <a:endParaRPr lang="ru-RU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A37A5061-9095-4DDE-B3FC-79FD43F46222}" type="parTrans" cxnId="{C949D988-FF5A-49EE-A097-0FB2DEC2B00B}">
      <dgm:prSet/>
      <dgm:spPr/>
      <dgm:t>
        <a:bodyPr/>
        <a:lstStyle/>
        <a:p>
          <a:endParaRPr lang="ru-RU"/>
        </a:p>
      </dgm:t>
    </dgm:pt>
    <dgm:pt modelId="{2A9709A1-08F2-42D0-A646-988CA92957BB}" type="sibTrans" cxnId="{C949D988-FF5A-49EE-A097-0FB2DEC2B00B}">
      <dgm:prSet/>
      <dgm:spPr/>
      <dgm:t>
        <a:bodyPr/>
        <a:lstStyle/>
        <a:p>
          <a:endParaRPr lang="ru-RU"/>
        </a:p>
      </dgm:t>
    </dgm:pt>
    <dgm:pt modelId="{2AD20A04-E5CA-47A5-A093-CFD7CF3DCE6F}" type="pres">
      <dgm:prSet presAssocID="{DFD4A451-9C9E-48FD-960F-F757AF852DE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C5FEB6-BAEE-4463-BD03-034498732E9A}" type="pres">
      <dgm:prSet presAssocID="{0F8B21B8-369E-4E75-8B1E-3F31CA32A10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74471-9A7F-4F75-9CF9-48084F6D115D}" type="pres">
      <dgm:prSet presAssocID="{BB33FF10-ED69-4929-96EC-90DCDB887682}" presName="sibTrans" presStyleCnt="0"/>
      <dgm:spPr/>
    </dgm:pt>
    <dgm:pt modelId="{2855EF56-AF7C-4D3A-BCB7-49987A283E9B}" type="pres">
      <dgm:prSet presAssocID="{60CF719C-76CB-47CD-8E47-69EFC83CFEC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B6C81A-3D69-4737-BB36-82AA0C2DD380}" type="pres">
      <dgm:prSet presAssocID="{D241E486-BD30-4608-8440-0A561DADBD66}" presName="sibTrans" presStyleCnt="0"/>
      <dgm:spPr/>
    </dgm:pt>
    <dgm:pt modelId="{C0FCC4F5-AB27-40AB-8DF8-C4F5673EFF99}" type="pres">
      <dgm:prSet presAssocID="{333C6283-AAC3-47CA-A857-4ADA1E72410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EEDECE-BEA8-4B5B-9515-951F7EAE65BF}" type="presOf" srcId="{0F8B21B8-369E-4E75-8B1E-3F31CA32A101}" destId="{2AC5FEB6-BAEE-4463-BD03-034498732E9A}" srcOrd="0" destOrd="0" presId="urn:microsoft.com/office/officeart/2005/8/layout/default#2"/>
    <dgm:cxn modelId="{05E6DD0E-FA11-4838-81ED-74675C7E87C8}" type="presOf" srcId="{DFD4A451-9C9E-48FD-960F-F757AF852DEA}" destId="{2AD20A04-E5CA-47A5-A093-CFD7CF3DCE6F}" srcOrd="0" destOrd="0" presId="urn:microsoft.com/office/officeart/2005/8/layout/default#2"/>
    <dgm:cxn modelId="{B169D8F1-800D-450D-955A-4FE7E503A55B}" srcId="{DFD4A451-9C9E-48FD-960F-F757AF852DEA}" destId="{60CF719C-76CB-47CD-8E47-69EFC83CFECA}" srcOrd="1" destOrd="0" parTransId="{BE6EBBA5-40EA-4C69-8CD7-D0B445F422B1}" sibTransId="{D241E486-BD30-4608-8440-0A561DADBD66}"/>
    <dgm:cxn modelId="{B7A8B2CA-2590-49E6-896F-2B1F36A568A9}" type="presOf" srcId="{60CF719C-76CB-47CD-8E47-69EFC83CFECA}" destId="{2855EF56-AF7C-4D3A-BCB7-49987A283E9B}" srcOrd="0" destOrd="0" presId="urn:microsoft.com/office/officeart/2005/8/layout/default#2"/>
    <dgm:cxn modelId="{C949D988-FF5A-49EE-A097-0FB2DEC2B00B}" srcId="{DFD4A451-9C9E-48FD-960F-F757AF852DEA}" destId="{333C6283-AAC3-47CA-A857-4ADA1E724106}" srcOrd="2" destOrd="0" parTransId="{A37A5061-9095-4DDE-B3FC-79FD43F46222}" sibTransId="{2A9709A1-08F2-42D0-A646-988CA92957BB}"/>
    <dgm:cxn modelId="{CE1827DB-E11F-4D84-BEF9-62BABAB1D5FD}" srcId="{DFD4A451-9C9E-48FD-960F-F757AF852DEA}" destId="{0F8B21B8-369E-4E75-8B1E-3F31CA32A101}" srcOrd="0" destOrd="0" parTransId="{96C6A635-EF0B-4DA1-B026-C866E8386693}" sibTransId="{BB33FF10-ED69-4929-96EC-90DCDB887682}"/>
    <dgm:cxn modelId="{62689FAA-9F8F-432D-9C7A-6B820F821BAD}" type="presOf" srcId="{333C6283-AAC3-47CA-A857-4ADA1E724106}" destId="{C0FCC4F5-AB27-40AB-8DF8-C4F5673EFF99}" srcOrd="0" destOrd="0" presId="urn:microsoft.com/office/officeart/2005/8/layout/default#2"/>
    <dgm:cxn modelId="{237AF4BF-8BD7-40AF-B45F-11425826D28D}" type="presParOf" srcId="{2AD20A04-E5CA-47A5-A093-CFD7CF3DCE6F}" destId="{2AC5FEB6-BAEE-4463-BD03-034498732E9A}" srcOrd="0" destOrd="0" presId="urn:microsoft.com/office/officeart/2005/8/layout/default#2"/>
    <dgm:cxn modelId="{F5F41840-A759-4D53-BBC1-FA1714669075}" type="presParOf" srcId="{2AD20A04-E5CA-47A5-A093-CFD7CF3DCE6F}" destId="{E9F74471-9A7F-4F75-9CF9-48084F6D115D}" srcOrd="1" destOrd="0" presId="urn:microsoft.com/office/officeart/2005/8/layout/default#2"/>
    <dgm:cxn modelId="{185F0963-9C66-4C19-A3A2-97362F7F2B65}" type="presParOf" srcId="{2AD20A04-E5CA-47A5-A093-CFD7CF3DCE6F}" destId="{2855EF56-AF7C-4D3A-BCB7-49987A283E9B}" srcOrd="2" destOrd="0" presId="urn:microsoft.com/office/officeart/2005/8/layout/default#2"/>
    <dgm:cxn modelId="{E9FE9AE4-EEDC-413E-BB97-D8AED35FD284}" type="presParOf" srcId="{2AD20A04-E5CA-47A5-A093-CFD7CF3DCE6F}" destId="{5BB6C81A-3D69-4737-BB36-82AA0C2DD380}" srcOrd="3" destOrd="0" presId="urn:microsoft.com/office/officeart/2005/8/layout/default#2"/>
    <dgm:cxn modelId="{7D390645-D855-4723-ACAF-7173FCD2A657}" type="presParOf" srcId="{2AD20A04-E5CA-47A5-A093-CFD7CF3DCE6F}" destId="{C0FCC4F5-AB27-40AB-8DF8-C4F5673EFF99}" srcOrd="4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6CA7255-0ED4-46DA-9021-D34BF1AA44CE}" type="doc">
      <dgm:prSet loTypeId="urn:microsoft.com/office/officeart/2005/8/layout/default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77F768-F272-49D1-9C19-33D1A79EB49F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Воспитатель показывает узоры точечной росписи, и дети вместе с воспитателем внимательно рассматривают и обсуждают их.</a:t>
          </a:r>
          <a:endParaRPr lang="ru-RU" dirty="0"/>
        </a:p>
      </dgm:t>
    </dgm:pt>
    <dgm:pt modelId="{16AAD610-591D-4CAE-BA3C-2EFC205C755E}" type="parTrans" cxnId="{54610B77-926B-4DD8-A737-8A352D85E7C2}">
      <dgm:prSet/>
      <dgm:spPr/>
      <dgm:t>
        <a:bodyPr/>
        <a:lstStyle/>
        <a:p>
          <a:endParaRPr lang="ru-RU"/>
        </a:p>
      </dgm:t>
    </dgm:pt>
    <dgm:pt modelId="{7C206587-A831-4759-B4E8-3F448C5DDDC8}" type="sibTrans" cxnId="{54610B77-926B-4DD8-A737-8A352D85E7C2}">
      <dgm:prSet/>
      <dgm:spPr/>
      <dgm:t>
        <a:bodyPr/>
        <a:lstStyle/>
        <a:p>
          <a:endParaRPr lang="ru-RU"/>
        </a:p>
      </dgm:t>
    </dgm:pt>
    <dgm:pt modelId="{3E6C0C6C-6EF1-4B4B-A4D2-10EDB4287A99}" type="pres">
      <dgm:prSet presAssocID="{46CA7255-0ED4-46DA-9021-D34BF1AA44C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C59407-E949-4726-AFB0-F5F127E574AC}" type="pres">
      <dgm:prSet presAssocID="{FC77F768-F272-49D1-9C19-33D1A79EB49F}" presName="node" presStyleLbl="node1" presStyleIdx="0" presStyleCnt="1" custLinFactNeighborX="-12900" custLinFactNeighborY="-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64FA61-E2E1-40EF-9075-8585DD05F271}" type="presOf" srcId="{FC77F768-F272-49D1-9C19-33D1A79EB49F}" destId="{89C59407-E949-4726-AFB0-F5F127E574AC}" srcOrd="0" destOrd="0" presId="urn:microsoft.com/office/officeart/2005/8/layout/default#3"/>
    <dgm:cxn modelId="{54610B77-926B-4DD8-A737-8A352D85E7C2}" srcId="{46CA7255-0ED4-46DA-9021-D34BF1AA44CE}" destId="{FC77F768-F272-49D1-9C19-33D1A79EB49F}" srcOrd="0" destOrd="0" parTransId="{16AAD610-591D-4CAE-BA3C-2EFC205C755E}" sibTransId="{7C206587-A831-4759-B4E8-3F448C5DDDC8}"/>
    <dgm:cxn modelId="{BC919FA4-FFB6-415B-A006-5C7D695BEADA}" type="presOf" srcId="{46CA7255-0ED4-46DA-9021-D34BF1AA44CE}" destId="{3E6C0C6C-6EF1-4B4B-A4D2-10EDB4287A99}" srcOrd="0" destOrd="0" presId="urn:microsoft.com/office/officeart/2005/8/layout/default#3"/>
    <dgm:cxn modelId="{7D4BFCB9-3257-4CD8-B003-3BEDFBF82877}" type="presParOf" srcId="{3E6C0C6C-6EF1-4B4B-A4D2-10EDB4287A99}" destId="{89C59407-E949-4726-AFB0-F5F127E574AC}" srcOrd="0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D83A260-F822-49EF-91B5-AAB2159F2C6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FAFD3F-85EC-4773-A74D-9FDC1984D040}">
      <dgm:prSet phldrT="[Текст]"/>
      <dgm:spPr/>
      <dgm:t>
        <a:bodyPr/>
        <a:lstStyle/>
        <a:p>
          <a:pPr algn="ctr"/>
          <a:r>
            <a:rPr lang="ru-RU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Практическая часть:</a:t>
          </a:r>
          <a:endParaRPr lang="ru-RU" dirty="0"/>
        </a:p>
      </dgm:t>
    </dgm:pt>
    <dgm:pt modelId="{E1B5BE0B-6F2B-47C3-870F-319E046397B4}" type="parTrans" cxnId="{11B2A034-754A-4F06-911D-1C9229EF8D1F}">
      <dgm:prSet/>
      <dgm:spPr/>
      <dgm:t>
        <a:bodyPr/>
        <a:lstStyle/>
        <a:p>
          <a:endParaRPr lang="ru-RU"/>
        </a:p>
      </dgm:t>
    </dgm:pt>
    <dgm:pt modelId="{8DCD472F-FD62-43B3-B3F1-44C03496928E}" type="sibTrans" cxnId="{11B2A034-754A-4F06-911D-1C9229EF8D1F}">
      <dgm:prSet/>
      <dgm:spPr/>
      <dgm:t>
        <a:bodyPr/>
        <a:lstStyle/>
        <a:p>
          <a:endParaRPr lang="ru-RU"/>
        </a:p>
      </dgm:t>
    </dgm:pt>
    <dgm:pt modelId="{C1EFF524-675D-44EC-8593-436A6C8E6868}">
      <dgm:prSet/>
      <dgm:spPr/>
      <dgm:t>
        <a:bodyPr/>
        <a:lstStyle/>
        <a:p>
          <a:pPr algn="ctr"/>
          <a:r>
            <a: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Под звуки классической музыки, на усмотрение воспитателя, дети приступают к рисованию на трафаретах.</a:t>
          </a:r>
          <a:endParaRPr lang="ru-RU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7B4E4EF6-F741-4664-99DC-67EE346FEB9C}" type="parTrans" cxnId="{F1889847-B316-4895-B1FB-E2E0F058A681}">
      <dgm:prSet/>
      <dgm:spPr/>
      <dgm:t>
        <a:bodyPr/>
        <a:lstStyle/>
        <a:p>
          <a:endParaRPr lang="ru-RU"/>
        </a:p>
      </dgm:t>
    </dgm:pt>
    <dgm:pt modelId="{60EB32F1-0FE6-47DB-834F-B2994A332C27}" type="sibTrans" cxnId="{F1889847-B316-4895-B1FB-E2E0F058A681}">
      <dgm:prSet/>
      <dgm:spPr/>
      <dgm:t>
        <a:bodyPr/>
        <a:lstStyle/>
        <a:p>
          <a:endParaRPr lang="ru-RU"/>
        </a:p>
      </dgm:t>
    </dgm:pt>
    <dgm:pt modelId="{912ABA40-F25A-4F2E-A230-12BDE8E9AE05}" type="pres">
      <dgm:prSet presAssocID="{6D83A260-F822-49EF-91B5-AAB2159F2C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055DB2-3B6F-45BF-9B0C-326AF3D154E5}" type="pres">
      <dgm:prSet presAssocID="{2FFAFD3F-85EC-4773-A74D-9FDC1984D04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A344D2-283F-4AD5-8205-F05B2CA3D312}" type="pres">
      <dgm:prSet presAssocID="{2FFAFD3F-85EC-4773-A74D-9FDC1984D04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B2A034-754A-4F06-911D-1C9229EF8D1F}" srcId="{6D83A260-F822-49EF-91B5-AAB2159F2C6B}" destId="{2FFAFD3F-85EC-4773-A74D-9FDC1984D040}" srcOrd="0" destOrd="0" parTransId="{E1B5BE0B-6F2B-47C3-870F-319E046397B4}" sibTransId="{8DCD472F-FD62-43B3-B3F1-44C03496928E}"/>
    <dgm:cxn modelId="{CD1D5AA3-0B0F-4E42-AD72-826009A694F8}" type="presOf" srcId="{2FFAFD3F-85EC-4773-A74D-9FDC1984D040}" destId="{19055DB2-3B6F-45BF-9B0C-326AF3D154E5}" srcOrd="0" destOrd="0" presId="urn:microsoft.com/office/officeart/2005/8/layout/vList2"/>
    <dgm:cxn modelId="{F1889847-B316-4895-B1FB-E2E0F058A681}" srcId="{2FFAFD3F-85EC-4773-A74D-9FDC1984D040}" destId="{C1EFF524-675D-44EC-8593-436A6C8E6868}" srcOrd="0" destOrd="0" parTransId="{7B4E4EF6-F741-4664-99DC-67EE346FEB9C}" sibTransId="{60EB32F1-0FE6-47DB-834F-B2994A332C27}"/>
    <dgm:cxn modelId="{7D7B2D59-F09B-43D9-B1A6-7CB79D17518A}" type="presOf" srcId="{6D83A260-F822-49EF-91B5-AAB2159F2C6B}" destId="{912ABA40-F25A-4F2E-A230-12BDE8E9AE05}" srcOrd="0" destOrd="0" presId="urn:microsoft.com/office/officeart/2005/8/layout/vList2"/>
    <dgm:cxn modelId="{521DAD45-639D-4F7C-8F63-196DE7226931}" type="presOf" srcId="{C1EFF524-675D-44EC-8593-436A6C8E6868}" destId="{60A344D2-283F-4AD5-8205-F05B2CA3D312}" srcOrd="0" destOrd="0" presId="urn:microsoft.com/office/officeart/2005/8/layout/vList2"/>
    <dgm:cxn modelId="{B6552E91-D5CD-478A-9879-EC65EC88900F}" type="presParOf" srcId="{912ABA40-F25A-4F2E-A230-12BDE8E9AE05}" destId="{19055DB2-3B6F-45BF-9B0C-326AF3D154E5}" srcOrd="0" destOrd="0" presId="urn:microsoft.com/office/officeart/2005/8/layout/vList2"/>
    <dgm:cxn modelId="{AA6599D5-BA89-4D1A-BE40-5071D7293C45}" type="presParOf" srcId="{912ABA40-F25A-4F2E-A230-12BDE8E9AE05}" destId="{60A344D2-283F-4AD5-8205-F05B2CA3D31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59289BC-6928-454E-B8E3-B48B37BAC78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C2D319-A16E-4F7A-ACD1-685BA20B677B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- Ребята, вам понравилось наше занятие?</a:t>
          </a:r>
          <a:endParaRPr lang="ru-RU" dirty="0"/>
        </a:p>
      </dgm:t>
    </dgm:pt>
    <dgm:pt modelId="{25153480-D282-4FB1-9220-DE7C5A46E960}" type="parTrans" cxnId="{B5F1FDEF-A6A8-41D1-BF09-FCE8C334DE59}">
      <dgm:prSet/>
      <dgm:spPr/>
      <dgm:t>
        <a:bodyPr/>
        <a:lstStyle/>
        <a:p>
          <a:endParaRPr lang="ru-RU"/>
        </a:p>
      </dgm:t>
    </dgm:pt>
    <dgm:pt modelId="{120CBA0A-C3D2-4773-B638-120E8F240A7A}" type="sibTrans" cxnId="{B5F1FDEF-A6A8-41D1-BF09-FCE8C334DE59}">
      <dgm:prSet/>
      <dgm:spPr/>
      <dgm:t>
        <a:bodyPr/>
        <a:lstStyle/>
        <a:p>
          <a:endParaRPr lang="ru-RU"/>
        </a:p>
      </dgm:t>
    </dgm:pt>
    <dgm:pt modelId="{52BFC508-639F-4E76-9E91-57D254FC8F7E}">
      <dgm:prSet/>
      <dgm:spPr/>
      <dgm:t>
        <a:bodyPr/>
        <a:lstStyle/>
        <a:p>
          <a:r>
            <a:rPr lang="ru-RU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- Давайте рассмотрим работы некоторых ребят (дети сами выбирают, чьи работы будут анализировать (2- 3 человека))</a:t>
          </a:r>
          <a:endParaRPr lang="ru-RU" dirty="0"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A30209E9-8427-49AF-B6CA-CF26090C2869}" type="parTrans" cxnId="{3FFAC6D6-E83B-4EBB-9D9D-E5E3B32D1BD7}">
      <dgm:prSet/>
      <dgm:spPr/>
      <dgm:t>
        <a:bodyPr/>
        <a:lstStyle/>
        <a:p>
          <a:endParaRPr lang="ru-RU"/>
        </a:p>
      </dgm:t>
    </dgm:pt>
    <dgm:pt modelId="{288E122F-4B40-490A-98AE-ED06FFBBA7C2}" type="sibTrans" cxnId="{3FFAC6D6-E83B-4EBB-9D9D-E5E3B32D1BD7}">
      <dgm:prSet/>
      <dgm:spPr/>
      <dgm:t>
        <a:bodyPr/>
        <a:lstStyle/>
        <a:p>
          <a:endParaRPr lang="ru-RU"/>
        </a:p>
      </dgm:t>
    </dgm:pt>
    <dgm:pt modelId="{39B2B1E0-2903-4A54-97F2-5D1EDBD02202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- Мы сделаем выставку ваших работ, и вы </a:t>
          </a:r>
          <a:r>
            <a:rPr lang="ru-RU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расскажите родителям </a:t>
          </a:r>
          <a:r>
            <a: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то, что вы узнали.</a:t>
          </a:r>
          <a:endParaRPr lang="ru-RU" dirty="0"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215BFCF4-A14F-4F54-B118-27B839F924A5}" type="parTrans" cxnId="{15DB8CA3-E254-424B-9A5B-2F85C3D2F4EB}">
      <dgm:prSet/>
      <dgm:spPr/>
      <dgm:t>
        <a:bodyPr/>
        <a:lstStyle/>
        <a:p>
          <a:endParaRPr lang="ru-RU"/>
        </a:p>
      </dgm:t>
    </dgm:pt>
    <dgm:pt modelId="{3D65D02A-FC05-4620-9384-4120DC7AE399}" type="sibTrans" cxnId="{15DB8CA3-E254-424B-9A5B-2F85C3D2F4EB}">
      <dgm:prSet/>
      <dgm:spPr/>
      <dgm:t>
        <a:bodyPr/>
        <a:lstStyle/>
        <a:p>
          <a:endParaRPr lang="ru-RU"/>
        </a:p>
      </dgm:t>
    </dgm:pt>
    <dgm:pt modelId="{0076845D-07FD-4F84-8320-08303A44B229}" type="pres">
      <dgm:prSet presAssocID="{C59289BC-6928-454E-B8E3-B48B37BAC78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478EFD4-EE5C-4B9A-95BF-20C5E54CA17D}" type="pres">
      <dgm:prSet presAssocID="{C59289BC-6928-454E-B8E3-B48B37BAC789}" presName="Name1" presStyleCnt="0"/>
      <dgm:spPr/>
    </dgm:pt>
    <dgm:pt modelId="{431AE0A4-F041-4BF7-8C22-04B161CC63B8}" type="pres">
      <dgm:prSet presAssocID="{C59289BC-6928-454E-B8E3-B48B37BAC789}" presName="cycle" presStyleCnt="0"/>
      <dgm:spPr/>
    </dgm:pt>
    <dgm:pt modelId="{C2933E3E-3F31-4B52-9BA0-655863D6AC65}" type="pres">
      <dgm:prSet presAssocID="{C59289BC-6928-454E-B8E3-B48B37BAC789}" presName="srcNode" presStyleLbl="node1" presStyleIdx="0" presStyleCnt="3"/>
      <dgm:spPr/>
    </dgm:pt>
    <dgm:pt modelId="{AEBCBA4C-1F0C-4E93-9D81-F48457D7E56A}" type="pres">
      <dgm:prSet presAssocID="{C59289BC-6928-454E-B8E3-B48B37BAC789}" presName="conn" presStyleLbl="parChTrans1D2" presStyleIdx="0" presStyleCnt="1"/>
      <dgm:spPr/>
      <dgm:t>
        <a:bodyPr/>
        <a:lstStyle/>
        <a:p>
          <a:endParaRPr lang="ru-RU"/>
        </a:p>
      </dgm:t>
    </dgm:pt>
    <dgm:pt modelId="{46D0D50D-4BAD-4F6D-8062-A20198A2C0D3}" type="pres">
      <dgm:prSet presAssocID="{C59289BC-6928-454E-B8E3-B48B37BAC789}" presName="extraNode" presStyleLbl="node1" presStyleIdx="0" presStyleCnt="3"/>
      <dgm:spPr/>
    </dgm:pt>
    <dgm:pt modelId="{A02799FD-5F7B-4ED7-BAFB-7F55A97338CF}" type="pres">
      <dgm:prSet presAssocID="{C59289BC-6928-454E-B8E3-B48B37BAC789}" presName="dstNode" presStyleLbl="node1" presStyleIdx="0" presStyleCnt="3"/>
      <dgm:spPr/>
    </dgm:pt>
    <dgm:pt modelId="{9BB265B8-176F-49F7-8C45-C7A32D997F63}" type="pres">
      <dgm:prSet presAssocID="{33C2D319-A16E-4F7A-ACD1-685BA20B677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9858C0-4B23-4F55-B16D-A484FA624017}" type="pres">
      <dgm:prSet presAssocID="{33C2D319-A16E-4F7A-ACD1-685BA20B677B}" presName="accent_1" presStyleCnt="0"/>
      <dgm:spPr/>
    </dgm:pt>
    <dgm:pt modelId="{008DBD05-3EC1-4E0E-B148-491A6F0F8231}" type="pres">
      <dgm:prSet presAssocID="{33C2D319-A16E-4F7A-ACD1-685BA20B677B}" presName="accentRepeatNode" presStyleLbl="solidFgAcc1" presStyleIdx="0" presStyleCnt="3"/>
      <dgm:spPr/>
    </dgm:pt>
    <dgm:pt modelId="{90835A72-E7DB-4A39-AC31-30CD6C473B4E}" type="pres">
      <dgm:prSet presAssocID="{52BFC508-639F-4E76-9E91-57D254FC8F7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74BF3A-F255-4701-8881-30398A2DCF24}" type="pres">
      <dgm:prSet presAssocID="{52BFC508-639F-4E76-9E91-57D254FC8F7E}" presName="accent_2" presStyleCnt="0"/>
      <dgm:spPr/>
    </dgm:pt>
    <dgm:pt modelId="{B1B23FFB-A971-4529-B5DB-4AB2EC68191D}" type="pres">
      <dgm:prSet presAssocID="{52BFC508-639F-4E76-9E91-57D254FC8F7E}" presName="accentRepeatNode" presStyleLbl="solidFgAcc1" presStyleIdx="1" presStyleCnt="3"/>
      <dgm:spPr/>
    </dgm:pt>
    <dgm:pt modelId="{66E80193-EA99-4EB6-831D-CB8F5EDDCF3F}" type="pres">
      <dgm:prSet presAssocID="{39B2B1E0-2903-4A54-97F2-5D1EDBD02202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F42DCF-921A-4F8A-A61B-E00DD64298C2}" type="pres">
      <dgm:prSet presAssocID="{39B2B1E0-2903-4A54-97F2-5D1EDBD02202}" presName="accent_3" presStyleCnt="0"/>
      <dgm:spPr/>
    </dgm:pt>
    <dgm:pt modelId="{84F3C897-8B0A-44E5-B6F1-00F04734B003}" type="pres">
      <dgm:prSet presAssocID="{39B2B1E0-2903-4A54-97F2-5D1EDBD02202}" presName="accentRepeatNode" presStyleLbl="solidFgAcc1" presStyleIdx="2" presStyleCnt="3"/>
      <dgm:spPr/>
    </dgm:pt>
  </dgm:ptLst>
  <dgm:cxnLst>
    <dgm:cxn modelId="{8A8B4904-F090-4C10-8A51-432FA50EF3B9}" type="presOf" srcId="{52BFC508-639F-4E76-9E91-57D254FC8F7E}" destId="{90835A72-E7DB-4A39-AC31-30CD6C473B4E}" srcOrd="0" destOrd="0" presId="urn:microsoft.com/office/officeart/2008/layout/VerticalCurvedList"/>
    <dgm:cxn modelId="{B5F1FDEF-A6A8-41D1-BF09-FCE8C334DE59}" srcId="{C59289BC-6928-454E-B8E3-B48B37BAC789}" destId="{33C2D319-A16E-4F7A-ACD1-685BA20B677B}" srcOrd="0" destOrd="0" parTransId="{25153480-D282-4FB1-9220-DE7C5A46E960}" sibTransId="{120CBA0A-C3D2-4773-B638-120E8F240A7A}"/>
    <dgm:cxn modelId="{E67FF0A8-392B-435E-BA0F-E9F17F64803D}" type="presOf" srcId="{C59289BC-6928-454E-B8E3-B48B37BAC789}" destId="{0076845D-07FD-4F84-8320-08303A44B229}" srcOrd="0" destOrd="0" presId="urn:microsoft.com/office/officeart/2008/layout/VerticalCurvedList"/>
    <dgm:cxn modelId="{5BD613D8-E62E-4012-ABE9-16594C6B5606}" type="presOf" srcId="{120CBA0A-C3D2-4773-B638-120E8F240A7A}" destId="{AEBCBA4C-1F0C-4E93-9D81-F48457D7E56A}" srcOrd="0" destOrd="0" presId="urn:microsoft.com/office/officeart/2008/layout/VerticalCurvedList"/>
    <dgm:cxn modelId="{0C4C9812-3E7F-4439-9E5C-22A452D8595F}" type="presOf" srcId="{39B2B1E0-2903-4A54-97F2-5D1EDBD02202}" destId="{66E80193-EA99-4EB6-831D-CB8F5EDDCF3F}" srcOrd="0" destOrd="0" presId="urn:microsoft.com/office/officeart/2008/layout/VerticalCurvedList"/>
    <dgm:cxn modelId="{911630C5-B04B-412D-B26A-1478C8894AA9}" type="presOf" srcId="{33C2D319-A16E-4F7A-ACD1-685BA20B677B}" destId="{9BB265B8-176F-49F7-8C45-C7A32D997F63}" srcOrd="0" destOrd="0" presId="urn:microsoft.com/office/officeart/2008/layout/VerticalCurvedList"/>
    <dgm:cxn modelId="{15DB8CA3-E254-424B-9A5B-2F85C3D2F4EB}" srcId="{C59289BC-6928-454E-B8E3-B48B37BAC789}" destId="{39B2B1E0-2903-4A54-97F2-5D1EDBD02202}" srcOrd="2" destOrd="0" parTransId="{215BFCF4-A14F-4F54-B118-27B839F924A5}" sibTransId="{3D65D02A-FC05-4620-9384-4120DC7AE399}"/>
    <dgm:cxn modelId="{3FFAC6D6-E83B-4EBB-9D9D-E5E3B32D1BD7}" srcId="{C59289BC-6928-454E-B8E3-B48B37BAC789}" destId="{52BFC508-639F-4E76-9E91-57D254FC8F7E}" srcOrd="1" destOrd="0" parTransId="{A30209E9-8427-49AF-B6CA-CF26090C2869}" sibTransId="{288E122F-4B40-490A-98AE-ED06FFBBA7C2}"/>
    <dgm:cxn modelId="{E2388716-8DD8-4681-84F2-7957F1800A25}" type="presParOf" srcId="{0076845D-07FD-4F84-8320-08303A44B229}" destId="{6478EFD4-EE5C-4B9A-95BF-20C5E54CA17D}" srcOrd="0" destOrd="0" presId="urn:microsoft.com/office/officeart/2008/layout/VerticalCurvedList"/>
    <dgm:cxn modelId="{D78C470A-C41D-4D49-9169-D3A2934F114B}" type="presParOf" srcId="{6478EFD4-EE5C-4B9A-95BF-20C5E54CA17D}" destId="{431AE0A4-F041-4BF7-8C22-04B161CC63B8}" srcOrd="0" destOrd="0" presId="urn:microsoft.com/office/officeart/2008/layout/VerticalCurvedList"/>
    <dgm:cxn modelId="{C3DA5DA4-3EF3-455F-B2EC-497FD99F1E30}" type="presParOf" srcId="{431AE0A4-F041-4BF7-8C22-04B161CC63B8}" destId="{C2933E3E-3F31-4B52-9BA0-655863D6AC65}" srcOrd="0" destOrd="0" presId="urn:microsoft.com/office/officeart/2008/layout/VerticalCurvedList"/>
    <dgm:cxn modelId="{B89FC171-CF73-4EE1-B6D2-5ECCCF75FEF1}" type="presParOf" srcId="{431AE0A4-F041-4BF7-8C22-04B161CC63B8}" destId="{AEBCBA4C-1F0C-4E93-9D81-F48457D7E56A}" srcOrd="1" destOrd="0" presId="urn:microsoft.com/office/officeart/2008/layout/VerticalCurvedList"/>
    <dgm:cxn modelId="{BE23B98A-DC59-47FC-B9FC-571B80BF6FD6}" type="presParOf" srcId="{431AE0A4-F041-4BF7-8C22-04B161CC63B8}" destId="{46D0D50D-4BAD-4F6D-8062-A20198A2C0D3}" srcOrd="2" destOrd="0" presId="urn:microsoft.com/office/officeart/2008/layout/VerticalCurvedList"/>
    <dgm:cxn modelId="{EC2F63A3-0C7A-4B97-8114-496DF5A89471}" type="presParOf" srcId="{431AE0A4-F041-4BF7-8C22-04B161CC63B8}" destId="{A02799FD-5F7B-4ED7-BAFB-7F55A97338CF}" srcOrd="3" destOrd="0" presId="urn:microsoft.com/office/officeart/2008/layout/VerticalCurvedList"/>
    <dgm:cxn modelId="{7153EDB2-BBC9-4378-938E-3F2CF078A702}" type="presParOf" srcId="{6478EFD4-EE5C-4B9A-95BF-20C5E54CA17D}" destId="{9BB265B8-176F-49F7-8C45-C7A32D997F63}" srcOrd="1" destOrd="0" presId="urn:microsoft.com/office/officeart/2008/layout/VerticalCurvedList"/>
    <dgm:cxn modelId="{6ED3C268-B1B2-45EE-A28C-751F3794D988}" type="presParOf" srcId="{6478EFD4-EE5C-4B9A-95BF-20C5E54CA17D}" destId="{E69858C0-4B23-4F55-B16D-A484FA624017}" srcOrd="2" destOrd="0" presId="urn:microsoft.com/office/officeart/2008/layout/VerticalCurvedList"/>
    <dgm:cxn modelId="{8B6CF009-E8BA-467E-A666-F13CAD6FEBBD}" type="presParOf" srcId="{E69858C0-4B23-4F55-B16D-A484FA624017}" destId="{008DBD05-3EC1-4E0E-B148-491A6F0F8231}" srcOrd="0" destOrd="0" presId="urn:microsoft.com/office/officeart/2008/layout/VerticalCurvedList"/>
    <dgm:cxn modelId="{CC41B05F-4818-4671-90CC-66334247C327}" type="presParOf" srcId="{6478EFD4-EE5C-4B9A-95BF-20C5E54CA17D}" destId="{90835A72-E7DB-4A39-AC31-30CD6C473B4E}" srcOrd="3" destOrd="0" presId="urn:microsoft.com/office/officeart/2008/layout/VerticalCurvedList"/>
    <dgm:cxn modelId="{73F1F4DD-8DC9-4157-9047-CA68B71DF6B4}" type="presParOf" srcId="{6478EFD4-EE5C-4B9A-95BF-20C5E54CA17D}" destId="{8874BF3A-F255-4701-8881-30398A2DCF24}" srcOrd="4" destOrd="0" presId="urn:microsoft.com/office/officeart/2008/layout/VerticalCurvedList"/>
    <dgm:cxn modelId="{6C6B52E7-2E22-4AFA-BED1-008A3F23D7DB}" type="presParOf" srcId="{8874BF3A-F255-4701-8881-30398A2DCF24}" destId="{B1B23FFB-A971-4529-B5DB-4AB2EC68191D}" srcOrd="0" destOrd="0" presId="urn:microsoft.com/office/officeart/2008/layout/VerticalCurvedList"/>
    <dgm:cxn modelId="{102340C8-E653-450C-8500-DE2813D2F3F9}" type="presParOf" srcId="{6478EFD4-EE5C-4B9A-95BF-20C5E54CA17D}" destId="{66E80193-EA99-4EB6-831D-CB8F5EDDCF3F}" srcOrd="5" destOrd="0" presId="urn:microsoft.com/office/officeart/2008/layout/VerticalCurvedList"/>
    <dgm:cxn modelId="{50E625F3-100B-4918-891E-97F17636E639}" type="presParOf" srcId="{6478EFD4-EE5C-4B9A-95BF-20C5E54CA17D}" destId="{D0F42DCF-921A-4F8A-A61B-E00DD64298C2}" srcOrd="6" destOrd="0" presId="urn:microsoft.com/office/officeart/2008/layout/VerticalCurvedList"/>
    <dgm:cxn modelId="{7B521F2B-597F-4E94-87AF-B30E22220AC5}" type="presParOf" srcId="{D0F42DCF-921A-4F8A-A61B-E00DD64298C2}" destId="{84F3C897-8B0A-44E5-B6F1-00F04734B00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476CB8-E00F-47B9-991B-933FF0F7894E}">
      <dsp:nvSpPr>
        <dsp:cNvPr id="0" name=""/>
        <dsp:cNvSpPr/>
      </dsp:nvSpPr>
      <dsp:spPr>
        <a:xfrm>
          <a:off x="0" y="752508"/>
          <a:ext cx="8128000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Цель:</a:t>
          </a:r>
          <a:endParaRPr lang="ru-RU" sz="6500" kern="1200" dirty="0"/>
        </a:p>
      </dsp:txBody>
      <dsp:txXfrm>
        <a:off x="0" y="752508"/>
        <a:ext cx="8128000" cy="1559025"/>
      </dsp:txXfrm>
    </dsp:sp>
    <dsp:sp modelId="{D8FE2942-9E37-4CB4-BC15-8554AF305B15}">
      <dsp:nvSpPr>
        <dsp:cNvPr id="0" name=""/>
        <dsp:cNvSpPr/>
      </dsp:nvSpPr>
      <dsp:spPr>
        <a:xfrm>
          <a:off x="0" y="2311533"/>
          <a:ext cx="8128000" cy="2354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82550" rIns="462280" bIns="82550" numCol="1" spcCol="1270" anchor="t" anchorCtr="0">
          <a:noAutofit/>
        </a:bodyPr>
        <a:lstStyle/>
        <a:p>
          <a:pPr marL="285750" lvl="1" indent="-285750" algn="ctr" defTabSz="2266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5100" kern="1200" dirty="0" smtClean="0"/>
            <a:t>Оформление цветка в стиле «Точечной росписи» </a:t>
          </a:r>
          <a:endParaRPr lang="ru-RU" sz="5100" kern="1200" dirty="0"/>
        </a:p>
      </dsp:txBody>
      <dsp:txXfrm>
        <a:off x="0" y="2311533"/>
        <a:ext cx="8128000" cy="23546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50D88A-FC29-4278-9D10-EDC05F05EEBD}">
      <dsp:nvSpPr>
        <dsp:cNvPr id="0" name=""/>
        <dsp:cNvSpPr/>
      </dsp:nvSpPr>
      <dsp:spPr>
        <a:xfrm>
          <a:off x="0" y="9727"/>
          <a:ext cx="9793287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Образовательные: </a:t>
          </a:r>
          <a:endParaRPr lang="ru-RU" sz="3300" kern="1200" dirty="0"/>
        </a:p>
      </dsp:txBody>
      <dsp:txXfrm>
        <a:off x="0" y="9727"/>
        <a:ext cx="9793287" cy="791505"/>
      </dsp:txXfrm>
    </dsp:sp>
    <dsp:sp modelId="{B3A163A6-0B09-43E0-8E19-0A7137AD5EB0}">
      <dsp:nvSpPr>
        <dsp:cNvPr id="0" name=""/>
        <dsp:cNvSpPr/>
      </dsp:nvSpPr>
      <dsp:spPr>
        <a:xfrm>
          <a:off x="0" y="801232"/>
          <a:ext cx="9793287" cy="905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0937" tIns="41910" rIns="234696" bIns="41910" numCol="1" spcCol="1270" anchor="t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Познакомить детей с новой техникой рисования.</a:t>
          </a:r>
          <a:endParaRPr lang="ru-RU" sz="2600" kern="1200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457200" lvl="2" indent="-228600" algn="ctr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Учить украшать рисунок точечной росписью.</a:t>
          </a:r>
          <a:endParaRPr lang="ru-RU" sz="2600" kern="1200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0" y="801232"/>
        <a:ext cx="9793287" cy="905107"/>
      </dsp:txXfrm>
    </dsp:sp>
    <dsp:sp modelId="{876341E9-0EA3-4CF4-B585-7CED9A25F457}">
      <dsp:nvSpPr>
        <dsp:cNvPr id="0" name=""/>
        <dsp:cNvSpPr/>
      </dsp:nvSpPr>
      <dsp:spPr>
        <a:xfrm>
          <a:off x="0" y="1706340"/>
          <a:ext cx="9793287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Развивающие:</a:t>
          </a:r>
          <a:endParaRPr lang="ru-RU" sz="3300" kern="1200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0" y="1706340"/>
        <a:ext cx="9793287" cy="791505"/>
      </dsp:txXfrm>
    </dsp:sp>
    <dsp:sp modelId="{4DD9D983-03A6-41FB-BD46-899671BB7DE5}">
      <dsp:nvSpPr>
        <dsp:cNvPr id="0" name=""/>
        <dsp:cNvSpPr/>
      </dsp:nvSpPr>
      <dsp:spPr>
        <a:xfrm>
          <a:off x="0" y="2497845"/>
          <a:ext cx="9793287" cy="8026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0937" tIns="41910" rIns="234696" bIns="41910" numCol="1" spcCol="1270" anchor="t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Развивать мелкую моторику пальцев, чувство цвета, воображение, связную речь.</a:t>
          </a:r>
          <a:endParaRPr lang="ru-RU" sz="2600" kern="1200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0" y="2497845"/>
        <a:ext cx="9793287" cy="802642"/>
      </dsp:txXfrm>
    </dsp:sp>
    <dsp:sp modelId="{1CD276B4-E2FB-4B53-8F04-E515728E8CEE}">
      <dsp:nvSpPr>
        <dsp:cNvPr id="0" name=""/>
        <dsp:cNvSpPr/>
      </dsp:nvSpPr>
      <dsp:spPr>
        <a:xfrm>
          <a:off x="0" y="3300487"/>
          <a:ext cx="9793287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Воспитательные:</a:t>
          </a:r>
          <a:endParaRPr lang="ru-RU" sz="3300" kern="1200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0" y="3300487"/>
        <a:ext cx="9793287" cy="791505"/>
      </dsp:txXfrm>
    </dsp:sp>
    <dsp:sp modelId="{9D389B09-0C2C-41B5-AC44-9F516D015332}">
      <dsp:nvSpPr>
        <dsp:cNvPr id="0" name=""/>
        <dsp:cNvSpPr/>
      </dsp:nvSpPr>
      <dsp:spPr>
        <a:xfrm>
          <a:off x="0" y="4091992"/>
          <a:ext cx="9793287" cy="5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0937" tIns="41910" rIns="234696" bIns="41910" numCol="1" spcCol="1270" anchor="t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Воспитывать у детей аккуратность.</a:t>
          </a:r>
          <a:endParaRPr lang="ru-RU" sz="2600" kern="1200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0" y="4091992"/>
        <a:ext cx="9793287" cy="5464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3F9A3E-0095-4D7C-8315-909F4E7F91D7}">
      <dsp:nvSpPr>
        <dsp:cNvPr id="0" name=""/>
        <dsp:cNvSpPr/>
      </dsp:nvSpPr>
      <dsp:spPr>
        <a:xfrm>
          <a:off x="3931919" y="0"/>
          <a:ext cx="5897880" cy="560069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экспериментальное занятие с разноцветными пузырями «Рисуем пузырями».</a:t>
          </a:r>
          <a:endParaRPr lang="ru-RU" sz="3200" kern="1200" dirty="0"/>
        </a:p>
      </dsp:txBody>
      <dsp:txXfrm>
        <a:off x="3931919" y="0"/>
        <a:ext cx="5897880" cy="5600699"/>
      </dsp:txXfrm>
    </dsp:sp>
    <dsp:sp modelId="{C076A7A3-3730-40F8-B825-799C3150AE51}">
      <dsp:nvSpPr>
        <dsp:cNvPr id="0" name=""/>
        <dsp:cNvSpPr/>
      </dsp:nvSpPr>
      <dsp:spPr>
        <a:xfrm>
          <a:off x="0" y="0"/>
          <a:ext cx="3931920" cy="56006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Предварительная работа:</a:t>
          </a:r>
          <a:endParaRPr lang="ru-RU" sz="3200" kern="1200" dirty="0"/>
        </a:p>
      </dsp:txBody>
      <dsp:txXfrm>
        <a:off x="0" y="0"/>
        <a:ext cx="3931920" cy="560069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9E0A03-7759-4BA4-A64D-B1550A254705}">
      <dsp:nvSpPr>
        <dsp:cNvPr id="0" name=""/>
        <dsp:cNvSpPr/>
      </dsp:nvSpPr>
      <dsp:spPr>
        <a:xfrm>
          <a:off x="0" y="491677"/>
          <a:ext cx="1009808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5DA4F2-A0E9-4CA2-946A-E8CB6501EF35}">
      <dsp:nvSpPr>
        <dsp:cNvPr id="0" name=""/>
        <dsp:cNvSpPr/>
      </dsp:nvSpPr>
      <dsp:spPr>
        <a:xfrm>
          <a:off x="504904" y="96106"/>
          <a:ext cx="7068660" cy="6464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179" tIns="0" rIns="267179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краски в тюбиках (можно заменить кистями и красками), </a:t>
          </a:r>
          <a:endParaRPr lang="ru-RU" sz="2400" kern="1200" dirty="0"/>
        </a:p>
      </dsp:txBody>
      <dsp:txXfrm>
        <a:off x="504904" y="96106"/>
        <a:ext cx="7068660" cy="646490"/>
      </dsp:txXfrm>
    </dsp:sp>
    <dsp:sp modelId="{CECB8201-8FFD-4F35-86C8-347B47F49DBD}">
      <dsp:nvSpPr>
        <dsp:cNvPr id="0" name=""/>
        <dsp:cNvSpPr/>
      </dsp:nvSpPr>
      <dsp:spPr>
        <a:xfrm>
          <a:off x="0" y="1262797"/>
          <a:ext cx="1009808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DCD5C4-C6BD-423E-BF62-E46227787C2C}">
      <dsp:nvSpPr>
        <dsp:cNvPr id="0" name=""/>
        <dsp:cNvSpPr/>
      </dsp:nvSpPr>
      <dsp:spPr>
        <a:xfrm>
          <a:off x="504904" y="1011877"/>
          <a:ext cx="706866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179" tIns="0" rIns="267179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салфетки, </a:t>
          </a:r>
          <a:endParaRPr lang="ru-RU" sz="2400" kern="1200" dirty="0"/>
        </a:p>
      </dsp:txBody>
      <dsp:txXfrm>
        <a:off x="504904" y="1011877"/>
        <a:ext cx="7068660" cy="501840"/>
      </dsp:txXfrm>
    </dsp:sp>
    <dsp:sp modelId="{200535F0-33C4-4A17-9327-057A38A43538}">
      <dsp:nvSpPr>
        <dsp:cNvPr id="0" name=""/>
        <dsp:cNvSpPr/>
      </dsp:nvSpPr>
      <dsp:spPr>
        <a:xfrm>
          <a:off x="0" y="2033917"/>
          <a:ext cx="1009808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7FC51-0CCF-4076-B62D-40A5E7229510}">
      <dsp:nvSpPr>
        <dsp:cNvPr id="0" name=""/>
        <dsp:cNvSpPr/>
      </dsp:nvSpPr>
      <dsp:spPr>
        <a:xfrm>
          <a:off x="504904" y="1782997"/>
          <a:ext cx="706866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179" tIns="0" rIns="267179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макет частей цветка, </a:t>
          </a:r>
          <a:endParaRPr lang="ru-RU" sz="2400" kern="1200" dirty="0"/>
        </a:p>
      </dsp:txBody>
      <dsp:txXfrm>
        <a:off x="504904" y="1782997"/>
        <a:ext cx="7068660" cy="501840"/>
      </dsp:txXfrm>
    </dsp:sp>
    <dsp:sp modelId="{CDC990DB-B00D-4A8B-8630-E3D1F855209B}">
      <dsp:nvSpPr>
        <dsp:cNvPr id="0" name=""/>
        <dsp:cNvSpPr/>
      </dsp:nvSpPr>
      <dsp:spPr>
        <a:xfrm>
          <a:off x="0" y="2911708"/>
          <a:ext cx="1009808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857DC0-7271-43D3-B913-57F20004A5D9}">
      <dsp:nvSpPr>
        <dsp:cNvPr id="0" name=""/>
        <dsp:cNvSpPr/>
      </dsp:nvSpPr>
      <dsp:spPr>
        <a:xfrm>
          <a:off x="504904" y="2554117"/>
          <a:ext cx="7068660" cy="6085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179" tIns="0" rIns="267179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листы с рисунками с экспериментального занятия, </a:t>
          </a:r>
          <a:endParaRPr lang="ru-RU" sz="2400" kern="1200" dirty="0"/>
        </a:p>
      </dsp:txBody>
      <dsp:txXfrm>
        <a:off x="504904" y="2554117"/>
        <a:ext cx="7068660" cy="608511"/>
      </dsp:txXfrm>
    </dsp:sp>
    <dsp:sp modelId="{3E3B8628-7611-4E8C-9DA4-6689CF4F347C}">
      <dsp:nvSpPr>
        <dsp:cNvPr id="0" name=""/>
        <dsp:cNvSpPr/>
      </dsp:nvSpPr>
      <dsp:spPr>
        <a:xfrm>
          <a:off x="0" y="3682828"/>
          <a:ext cx="1009808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0A9AC9-BA77-4C2A-9FE5-383947815FC0}">
      <dsp:nvSpPr>
        <dsp:cNvPr id="0" name=""/>
        <dsp:cNvSpPr/>
      </dsp:nvSpPr>
      <dsp:spPr>
        <a:xfrm>
          <a:off x="504904" y="3431908"/>
          <a:ext cx="7068660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179" tIns="0" rIns="267179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Клей</a:t>
          </a:r>
          <a:endParaRPr lang="ru-RU" sz="2400" kern="1200" dirty="0"/>
        </a:p>
      </dsp:txBody>
      <dsp:txXfrm>
        <a:off x="504904" y="3431908"/>
        <a:ext cx="7068660" cy="501840"/>
      </dsp:txXfrm>
    </dsp:sp>
    <dsp:sp modelId="{880904D6-9813-420E-83F4-13F29775DA28}">
      <dsp:nvSpPr>
        <dsp:cNvPr id="0" name=""/>
        <dsp:cNvSpPr/>
      </dsp:nvSpPr>
      <dsp:spPr>
        <a:xfrm>
          <a:off x="0" y="4618993"/>
          <a:ext cx="10098087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F954DC-E702-4FF9-8DBE-28083CF36521}">
      <dsp:nvSpPr>
        <dsp:cNvPr id="0" name=""/>
        <dsp:cNvSpPr/>
      </dsp:nvSpPr>
      <dsp:spPr>
        <a:xfrm>
          <a:off x="504904" y="4203028"/>
          <a:ext cx="7068660" cy="6668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179" tIns="0" rIns="267179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Плакат с изображением техники «Точечной росписи»</a:t>
          </a:r>
          <a:endParaRPr lang="ru-RU" sz="2400" kern="1200" dirty="0"/>
        </a:p>
      </dsp:txBody>
      <dsp:txXfrm>
        <a:off x="504904" y="4203028"/>
        <a:ext cx="7068660" cy="66688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2F5771-5F18-46D0-B815-AF3999BE990A}">
      <dsp:nvSpPr>
        <dsp:cNvPr id="0" name=""/>
        <dsp:cNvSpPr/>
      </dsp:nvSpPr>
      <dsp:spPr>
        <a:xfrm>
          <a:off x="452411" y="460"/>
          <a:ext cx="8951964" cy="53711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Ход педагогического мероприятия</a:t>
          </a:r>
          <a:endParaRPr lang="ru-RU" sz="6500" kern="1200" dirty="0"/>
        </a:p>
      </dsp:txBody>
      <dsp:txXfrm>
        <a:off x="452411" y="460"/>
        <a:ext cx="8951964" cy="537117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C5FEB6-BAEE-4463-BD03-034498732E9A}">
      <dsp:nvSpPr>
        <dsp:cNvPr id="0" name=""/>
        <dsp:cNvSpPr/>
      </dsp:nvSpPr>
      <dsp:spPr>
        <a:xfrm>
          <a:off x="1139460" y="2647"/>
          <a:ext cx="3698465" cy="22190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Руки красные и рот, Разноцветный я, как в сказке. Не лентяй, не обормот-Просто постарались краски … </a:t>
          </a:r>
          <a:r>
            <a:rPr lang="ru-RU" sz="2200" b="1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(краски)</a:t>
          </a:r>
          <a:endParaRPr lang="ru-RU" sz="2200" kern="1200" dirty="0"/>
        </a:p>
      </dsp:txBody>
      <dsp:txXfrm>
        <a:off x="1139460" y="2647"/>
        <a:ext cx="3698465" cy="2219079"/>
      </dsp:txXfrm>
    </dsp:sp>
    <dsp:sp modelId="{2855EF56-AF7C-4D3A-BCB7-49987A283E9B}">
      <dsp:nvSpPr>
        <dsp:cNvPr id="0" name=""/>
        <dsp:cNvSpPr/>
      </dsp:nvSpPr>
      <dsp:spPr>
        <a:xfrm>
          <a:off x="5207772" y="2647"/>
          <a:ext cx="3698465" cy="22190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Красный, синий, золотой, Расскажи еще какой? Жёлтый, белый и зеленый, серебристый и бордовый …Да, не хватит мне листа, Чтобы показать … </a:t>
          </a:r>
          <a:r>
            <a:rPr lang="ru-RU" sz="2200" b="1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(цвета)</a:t>
          </a:r>
          <a:endParaRPr lang="ru-RU" sz="2200" kern="1200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5207772" y="2647"/>
        <a:ext cx="3698465" cy="2219079"/>
      </dsp:txXfrm>
    </dsp:sp>
    <dsp:sp modelId="{C0FCC4F5-AB27-40AB-8DF8-C4F5673EFF99}">
      <dsp:nvSpPr>
        <dsp:cNvPr id="0" name=""/>
        <dsp:cNvSpPr/>
      </dsp:nvSpPr>
      <dsp:spPr>
        <a:xfrm>
          <a:off x="3173616" y="2591573"/>
          <a:ext cx="3698465" cy="22190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Краски я на ней мешаю, Получаю новый цвет, не всегда она большая, Но удобна, спору нет. С красками она дружна. Ну, скажите, кто она? </a:t>
          </a:r>
          <a:r>
            <a:rPr lang="ru-RU" sz="2200" b="1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(Палитра)</a:t>
          </a:r>
          <a:endParaRPr lang="ru-RU" sz="2200" kern="1200" dirty="0" smtClean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3173616" y="2591573"/>
        <a:ext cx="3698465" cy="221907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C59407-E949-4726-AFB0-F5F127E574AC}">
      <dsp:nvSpPr>
        <dsp:cNvPr id="0" name=""/>
        <dsp:cNvSpPr/>
      </dsp:nvSpPr>
      <dsp:spPr>
        <a:xfrm>
          <a:off x="0" y="0"/>
          <a:ext cx="9036564" cy="54219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Воспитатель показывает узоры точечной росписи, и дети вместе с воспитателем внимательно рассматривают и обсуждают их.</a:t>
          </a:r>
          <a:endParaRPr lang="ru-RU" sz="5800" kern="1200" dirty="0"/>
        </a:p>
      </dsp:txBody>
      <dsp:txXfrm>
        <a:off x="0" y="0"/>
        <a:ext cx="9036564" cy="542193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BCBA4C-1F0C-4E93-9D81-F48457D7E56A}">
      <dsp:nvSpPr>
        <dsp:cNvPr id="0" name=""/>
        <dsp:cNvSpPr/>
      </dsp:nvSpPr>
      <dsp:spPr>
        <a:xfrm>
          <a:off x="-5355423" y="-820181"/>
          <a:ext cx="6377462" cy="6377462"/>
        </a:xfrm>
        <a:prstGeom prst="blockArc">
          <a:avLst>
            <a:gd name="adj1" fmla="val 18900000"/>
            <a:gd name="adj2" fmla="val 2700000"/>
            <a:gd name="adj3" fmla="val 339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265B8-176F-49F7-8C45-C7A32D997F63}">
      <dsp:nvSpPr>
        <dsp:cNvPr id="0" name=""/>
        <dsp:cNvSpPr/>
      </dsp:nvSpPr>
      <dsp:spPr>
        <a:xfrm>
          <a:off x="657509" y="473710"/>
          <a:ext cx="8752905" cy="9474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52015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- Ребята, вам понравилось наше занятие?</a:t>
          </a:r>
          <a:endParaRPr lang="ru-RU" sz="2300" kern="1200" dirty="0"/>
        </a:p>
      </dsp:txBody>
      <dsp:txXfrm>
        <a:off x="657509" y="473710"/>
        <a:ext cx="8752905" cy="947420"/>
      </dsp:txXfrm>
    </dsp:sp>
    <dsp:sp modelId="{008DBD05-3EC1-4E0E-B148-491A6F0F8231}">
      <dsp:nvSpPr>
        <dsp:cNvPr id="0" name=""/>
        <dsp:cNvSpPr/>
      </dsp:nvSpPr>
      <dsp:spPr>
        <a:xfrm>
          <a:off x="65371" y="355282"/>
          <a:ext cx="1184275" cy="11842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835A72-E7DB-4A39-AC31-30CD6C473B4E}">
      <dsp:nvSpPr>
        <dsp:cNvPr id="0" name=""/>
        <dsp:cNvSpPr/>
      </dsp:nvSpPr>
      <dsp:spPr>
        <a:xfrm>
          <a:off x="1001896" y="1894840"/>
          <a:ext cx="8408518" cy="9474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52015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- Давайте рассмотрим работы некоторых ребят (дети сами выбирают, чьи работы будут анализировать (2- 3 человека))</a:t>
          </a:r>
          <a:endParaRPr lang="ru-RU" sz="2300" kern="1200" dirty="0"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1001896" y="1894840"/>
        <a:ext cx="8408518" cy="947420"/>
      </dsp:txXfrm>
    </dsp:sp>
    <dsp:sp modelId="{B1B23FFB-A971-4529-B5DB-4AB2EC68191D}">
      <dsp:nvSpPr>
        <dsp:cNvPr id="0" name=""/>
        <dsp:cNvSpPr/>
      </dsp:nvSpPr>
      <dsp:spPr>
        <a:xfrm>
          <a:off x="409759" y="1776412"/>
          <a:ext cx="1184275" cy="11842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E80193-EA99-4EB6-831D-CB8F5EDDCF3F}">
      <dsp:nvSpPr>
        <dsp:cNvPr id="0" name=""/>
        <dsp:cNvSpPr/>
      </dsp:nvSpPr>
      <dsp:spPr>
        <a:xfrm>
          <a:off x="657509" y="3315970"/>
          <a:ext cx="8752905" cy="9474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52015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- Мы сделаем выставку ваших работ, и вы </a:t>
          </a:r>
          <a:r>
            <a:rPr lang="ru-RU" sz="2300" kern="120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расскажите родителям </a:t>
          </a:r>
          <a:r>
            <a:rPr lang="ru-RU" sz="2300" kern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то, что вы узнали.</a:t>
          </a:r>
          <a:endParaRPr lang="ru-RU" sz="2300" kern="1200" dirty="0"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657509" y="3315970"/>
        <a:ext cx="8752905" cy="947420"/>
      </dsp:txXfrm>
    </dsp:sp>
    <dsp:sp modelId="{84F3C897-8B0A-44E5-B6F1-00F04734B003}">
      <dsp:nvSpPr>
        <dsp:cNvPr id="0" name=""/>
        <dsp:cNvSpPr/>
      </dsp:nvSpPr>
      <dsp:spPr>
        <a:xfrm>
          <a:off x="65371" y="3197542"/>
          <a:ext cx="1184275" cy="118427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9056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235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1243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109959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9095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4232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7179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43102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5256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01357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75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9136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05855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6475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0725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4223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78563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A7BE180-7830-45EE-B4B2-288B62ACC08E}" type="datetimeFigureOut">
              <a:rPr lang="ru-RU" smtClean="0"/>
              <a:pPr/>
              <a:t>21.10.2019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CEDE4-2D33-4C0E-8747-5623069BDA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866267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Конспект педагогического мероприятия по рисованию в старшей группе «Точечная роспись»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Кайдалова Ира </a:t>
            </a:r>
          </a:p>
          <a:p>
            <a:r>
              <a:rPr lang="ru-RU" dirty="0" smtClean="0"/>
              <a:t>Группа: ДО 13/9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Министерство профессионального образования, подготовки и расстановки кадров Республики Саха (Якутия)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автономное профессиональное образовательное учреждение Республики Саха (Якутия)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«Региональный технический колледж в г. Мирном»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940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24118"/>
            <a:ext cx="9404723" cy="1400530"/>
          </a:xfrm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Сегодня мы с вами познакомимся с очень интересной техникой рисования, называется она «Точечная роспись». А перед этим давайте немного по- разгадываем загадки.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32704540"/>
              </p:ext>
            </p:extLst>
          </p:nvPr>
        </p:nvGraphicFramePr>
        <p:xfrm>
          <a:off x="1028700" y="1778000"/>
          <a:ext cx="10045699" cy="4813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8877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00611003"/>
              </p:ext>
            </p:extLst>
          </p:nvPr>
        </p:nvGraphicFramePr>
        <p:xfrm>
          <a:off x="1103312" y="825500"/>
          <a:ext cx="9844087" cy="5422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5247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923589" cy="1400530"/>
          </a:xfrm>
        </p:spPr>
        <p:txBody>
          <a:bodyPr/>
          <a:lstStyle/>
          <a:p>
            <a:pPr algn="ctr"/>
            <a:r>
              <a:rPr 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Хороводная </a:t>
            </a:r>
            <a:r>
              <a:rPr lang="ru-RU" sz="40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(Вместо физкульт минутки):</a:t>
            </a:r>
            <a: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460500"/>
            <a:ext cx="10377488" cy="499110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«Пузырь»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вместе с воспитателем берутся за руки и образуют небольшой кружок, стоя близко друг к другу. Вместе произносят: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Раздувайся пузырь, раздувайся большой,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Оставайся такой, да не лопайся.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Играющие отходят назад и держатся за руки до тех пор, пока воспитатель не скажет: «Лопнул пузырь!». Тогда они отпускают руки и приседают на корточки, говоря при этом: «Хлоп!». Можно также предложить детям после слов: «Лопнул пузырь!» двигаться к центру круга, по- прежнему держась за руки и произнося при этом звук «ш-ш-ш». затем дети снова надувают пузырь- отходят назад, образуя большой круг.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6496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36221640"/>
              </p:ext>
            </p:extLst>
          </p:nvPr>
        </p:nvGraphicFramePr>
        <p:xfrm>
          <a:off x="1103312" y="723900"/>
          <a:ext cx="9704387" cy="5524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07128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3951" y="5781834"/>
            <a:ext cx="5640389" cy="918882"/>
          </a:xfrm>
        </p:spPr>
        <p:txBody>
          <a:bodyPr/>
          <a:lstStyle/>
          <a:p>
            <a:r>
              <a:rPr lang="ru-RU" dirty="0" smtClean="0"/>
              <a:t>Краска в тюбиках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66" y="452438"/>
            <a:ext cx="7994094" cy="5329396"/>
          </a:xfrm>
        </p:spPr>
      </p:pic>
    </p:spTree>
    <p:extLst>
      <p:ext uri="{BB962C8B-B14F-4D97-AF65-F5344CB8AC3E}">
        <p14:creationId xmlns:p14="http://schemas.microsoft.com/office/powerpoint/2010/main" xmlns="" val="4105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639366" y="1422498"/>
            <a:ext cx="6293643" cy="41957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5237561" y="1422499"/>
            <a:ext cx="6293644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283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804" y="241300"/>
            <a:ext cx="5353050" cy="35687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5372" y="2552700"/>
            <a:ext cx="59436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123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4717895" y="1189750"/>
            <a:ext cx="6293643" cy="4544856"/>
          </a:xfrm>
        </p:spPr>
      </p:pic>
      <p:sp>
        <p:nvSpPr>
          <p:cNvPr id="5" name="TextBox 4"/>
          <p:cNvSpPr txBox="1"/>
          <p:nvPr/>
        </p:nvSpPr>
        <p:spPr>
          <a:xfrm>
            <a:off x="762000" y="1447800"/>
            <a:ext cx="4406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Готовые макеты с «Точечной росписью» клеят на рисунок с экспериментального занятия «Рисуем пузырями»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84134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Пальчиковая игра:</a:t>
            </a:r>
            <a:r>
              <a:rPr lang="ru-RU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384300"/>
            <a:ext cx="10186988" cy="500380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«Вот помощники мои»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текс стихотворения воспитатель показывает упражнения, дети повторяют за воспитателем.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помощники мои,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Их как хочешь поверни.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Раз, два, три, четыре, пять.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Постучали, повернули,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работать захотели.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Тихо все на место сели.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549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64258496"/>
              </p:ext>
            </p:extLst>
          </p:nvPr>
        </p:nvGraphicFramePr>
        <p:xfrm>
          <a:off x="1103312" y="1511300"/>
          <a:ext cx="9475787" cy="4737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8065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25997674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0558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Задачи: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66442815"/>
              </p:ext>
            </p:extLst>
          </p:nvPr>
        </p:nvGraphicFramePr>
        <p:xfrm>
          <a:off x="1103312" y="1600200"/>
          <a:ext cx="9793287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9339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9848384"/>
              </p:ext>
            </p:extLst>
          </p:nvPr>
        </p:nvGraphicFramePr>
        <p:xfrm>
          <a:off x="1066800" y="647700"/>
          <a:ext cx="9829800" cy="5600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91154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790921" y="1543554"/>
            <a:ext cx="5818979" cy="3879319"/>
          </a:xfrm>
        </p:spPr>
      </p:pic>
      <p:sp>
        <p:nvSpPr>
          <p:cNvPr id="10" name="TextBox 9"/>
          <p:cNvSpPr txBox="1"/>
          <p:nvPr/>
        </p:nvSpPr>
        <p:spPr>
          <a:xfrm>
            <a:off x="6007100" y="1727200"/>
            <a:ext cx="49657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Нужно: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Цветные мыльные пузыри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Лист А4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Трубочка для надувания пузырей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48484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3460214" y="1730250"/>
            <a:ext cx="5007392" cy="33375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7016583" y="1729883"/>
            <a:ext cx="5007215" cy="33381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-103187" y="1731326"/>
            <a:ext cx="5015865" cy="334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151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712792" y="1495664"/>
            <a:ext cx="5850726" cy="38996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5035153" y="1495268"/>
            <a:ext cx="5850727" cy="390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662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Материалы: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10417585"/>
              </p:ext>
            </p:extLst>
          </p:nvPr>
        </p:nvGraphicFramePr>
        <p:xfrm>
          <a:off x="1103312" y="1447800"/>
          <a:ext cx="10098087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0846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85722310"/>
              </p:ext>
            </p:extLst>
          </p:nvPr>
        </p:nvGraphicFramePr>
        <p:xfrm>
          <a:off x="1103312" y="876300"/>
          <a:ext cx="9856787" cy="5372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81543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37</TotalTime>
  <Words>557</Words>
  <Application>Microsoft Office PowerPoint</Application>
  <PresentationFormat>Произвольный</PresentationFormat>
  <Paragraphs>58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Ион</vt:lpstr>
      <vt:lpstr>Конспект педагогического мероприятия по рисованию в старшей группе «Точечная роспись»</vt:lpstr>
      <vt:lpstr>Слайд 2</vt:lpstr>
      <vt:lpstr>Задачи:</vt:lpstr>
      <vt:lpstr>Слайд 4</vt:lpstr>
      <vt:lpstr>Слайд 5</vt:lpstr>
      <vt:lpstr>Слайд 6</vt:lpstr>
      <vt:lpstr>Слайд 7</vt:lpstr>
      <vt:lpstr>Материалы:</vt:lpstr>
      <vt:lpstr>Слайд 9</vt:lpstr>
      <vt:lpstr>- Сегодня мы с вами познакомимся с очень интересной техникой рисования, называется она «Точечная роспись». А перед этим давайте немного по- разгадываем загадки. </vt:lpstr>
      <vt:lpstr>Слайд 11</vt:lpstr>
      <vt:lpstr>Хороводная игра (Вместо физкульт минутки): </vt:lpstr>
      <vt:lpstr>Слайд 13</vt:lpstr>
      <vt:lpstr>Краска в тюбиках</vt:lpstr>
      <vt:lpstr>Слайд 15</vt:lpstr>
      <vt:lpstr>Слайд 16</vt:lpstr>
      <vt:lpstr>Слайд 17</vt:lpstr>
      <vt:lpstr>Пальчиковая игра: </vt:lpstr>
      <vt:lpstr>Рефлексия: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педагогического мероприятия по рисованию в старшей группе «Точечная роспись»</dc:title>
  <dc:creator>Guzo</dc:creator>
  <cp:lastModifiedBy>Windows User</cp:lastModifiedBy>
  <cp:revision>8</cp:revision>
  <dcterms:created xsi:type="dcterms:W3CDTF">2016-06-06T11:43:26Z</dcterms:created>
  <dcterms:modified xsi:type="dcterms:W3CDTF">2019-10-21T06:18:16Z</dcterms:modified>
</cp:coreProperties>
</file>