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1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Диагностика</a:t>
            </a: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развития детей 2 мл. </a:t>
            </a:r>
            <a:r>
              <a:rPr lang="ru-RU" sz="2400" baseline="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</a:t>
            </a: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№ 2</a:t>
            </a:r>
          </a:p>
          <a:p>
            <a:pPr>
              <a:defRPr/>
            </a:pP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сад комбинированного вида «Радуга»</a:t>
            </a:r>
          </a:p>
          <a:p>
            <a:pPr>
              <a:defRPr/>
            </a:pP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2017 – 2018 </a:t>
            </a:r>
            <a:r>
              <a:rPr lang="ru-RU" sz="2400" baseline="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уч.г</a:t>
            </a: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Воспитатели: Савенкова Л.Г., Климова </a:t>
            </a:r>
            <a:r>
              <a:rPr lang="ru-RU" sz="2400" baseline="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Ек.В</a:t>
            </a:r>
            <a:r>
              <a:rPr lang="ru-RU" sz="2400" baseline="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Технология ТРИЗ</c:v>
                </c:pt>
                <c:pt idx="1">
                  <c:v>Познавательное развитие</c:v>
                </c:pt>
                <c:pt idx="2">
                  <c:v>Социально- коммуникативное развитие</c:v>
                </c:pt>
                <c:pt idx="3">
                  <c:v>Художественно- эстетическое развитие</c:v>
                </c:pt>
                <c:pt idx="4">
                  <c:v>Развитие речи</c:v>
                </c:pt>
                <c:pt idx="5">
                  <c:v>Физическое развитие</c:v>
                </c:pt>
                <c:pt idx="6">
                  <c:v>Здоровье </c:v>
                </c:pt>
                <c:pt idx="7">
                  <c:v>Математическое представление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60</c:v>
                </c:pt>
                <c:pt idx="1">
                  <c:v>61</c:v>
                </c:pt>
                <c:pt idx="2">
                  <c:v>65</c:v>
                </c:pt>
                <c:pt idx="3">
                  <c:v>69</c:v>
                </c:pt>
                <c:pt idx="4">
                  <c:v>68</c:v>
                </c:pt>
                <c:pt idx="5">
                  <c:v>71</c:v>
                </c:pt>
                <c:pt idx="6">
                  <c:v>72</c:v>
                </c:pt>
                <c:pt idx="7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Технология ТРИЗ</c:v>
                </c:pt>
                <c:pt idx="1">
                  <c:v>Познавательное развитие</c:v>
                </c:pt>
                <c:pt idx="2">
                  <c:v>Социально- коммуникативное развитие</c:v>
                </c:pt>
                <c:pt idx="3">
                  <c:v>Художественно- эстетическое развитие</c:v>
                </c:pt>
                <c:pt idx="4">
                  <c:v>Развитие речи</c:v>
                </c:pt>
                <c:pt idx="5">
                  <c:v>Физическое развитие</c:v>
                </c:pt>
                <c:pt idx="6">
                  <c:v>Здоровье </c:v>
                </c:pt>
                <c:pt idx="7">
                  <c:v>Математическое представление</c:v>
                </c:pt>
              </c:strCache>
            </c:strRef>
          </c:cat>
          <c:val>
            <c:numRef>
              <c:f>Лист1!$C$2:$C$9</c:f>
              <c:numCache>
                <c:formatCode>0%</c:formatCode>
                <c:ptCount val="8"/>
                <c:pt idx="0">
                  <c:v>77</c:v>
                </c:pt>
                <c:pt idx="1">
                  <c:v>79</c:v>
                </c:pt>
                <c:pt idx="2">
                  <c:v>78</c:v>
                </c:pt>
                <c:pt idx="3" formatCode="General">
                  <c:v>80</c:v>
                </c:pt>
                <c:pt idx="4" formatCode="General">
                  <c:v>78</c:v>
                </c:pt>
                <c:pt idx="5" formatCode="General">
                  <c:v>86</c:v>
                </c:pt>
                <c:pt idx="6" formatCode="General">
                  <c:v>85</c:v>
                </c:pt>
                <c:pt idx="7" formatCode="General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9059680"/>
        <c:axId val="289062944"/>
      </c:barChart>
      <c:catAx>
        <c:axId val="289059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062944"/>
        <c:crosses val="autoZero"/>
        <c:auto val="1"/>
        <c:lblAlgn val="ctr"/>
        <c:lblOffset val="100"/>
        <c:noMultiLvlLbl val="0"/>
      </c:catAx>
      <c:valAx>
        <c:axId val="28906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059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50800" cap="flat" cmpd="sng" algn="ctr">
      <a:solidFill>
        <a:srgbClr val="000099"/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70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52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2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4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87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9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8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87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1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5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6E057-C623-4A31-B969-B10BA42DF4A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3C44-92DC-4D2A-B49F-C274ECB01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3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92580" y="819150"/>
          <a:ext cx="9006840" cy="521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506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Широкоэкранный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мвидео</cp:lastModifiedBy>
  <cp:revision>1</cp:revision>
  <dcterms:created xsi:type="dcterms:W3CDTF">2019-10-23T03:10:29Z</dcterms:created>
  <dcterms:modified xsi:type="dcterms:W3CDTF">2019-10-23T03:10:55Z</dcterms:modified>
</cp:coreProperties>
</file>