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ABC21-2D26-4967-8C4D-5DA073AAA7CB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FCBAD-9D6E-4BBD-9951-186C44844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CBAD-9D6E-4BBD-9951-186C4484466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1%80%D0%BE%D0%BD%D0%B5%D0%B6%D1%81%D0%BA%D0%B8%D0%B9_%D0%B2%D0%B0%D0%B3%D0%BE%D0%BD%D0%BE%D1%80%D0%B5%D0%BC%D0%BE%D0%BD%D1%82%D0%BD%D1%8B%D0%B9_%D0%B7%D0%B0%D0%B2%D0%BE%D0%B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im1-tub-ru.yandex.net/i?id=43a4031a281aedb104160f29e9e6d7e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Андрей Платонович Платонов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« Неизвестный цветок»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Работу выполнила: ученица 6 класса</a:t>
            </a:r>
          </a:p>
          <a:p>
            <a:pPr>
              <a:defRPr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                       Белышева 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Маргарита, </a:t>
            </a:r>
          </a:p>
          <a:p>
            <a:pPr>
              <a:defRPr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Проверила: учитель литературы 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             			Белышева 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Г. Н</a:t>
            </a:r>
            <a:endParaRPr lang="ru-RU" sz="22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5" name="Picture 7" descr="https://im0-tub-ru.yandex.net/i?id=cda75b79aa7038368429067ed81d212e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0"/>
            <a:ext cx="1905000" cy="2495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5afd4a0cfed2866c8c29ac83b152f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Вопрос №3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Кому посветил А.А.Платонов произведение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«Неизвестный цветок»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Сестре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Маме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Брату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Дочери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5afd4a0cfed2866c8c29ac83b152f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Вопрос №4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Где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учился                                        А. А. Платонов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Гимназии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Церковноприходской школе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Училище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Институте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</a:t>
            </a:r>
          </a:p>
          <a:p>
            <a:pPr marL="514350" indent="-514350">
              <a:buAutoNum type="arabicPeriod"/>
            </a:pPr>
            <a:endParaRPr lang="ru-RU" dirty="0" smtClean="0">
              <a:latin typeface="+mj-lt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zero50x.myjino.ru/allpic/15/11521-img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372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литер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65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457200"/>
            <a:ext cx="6400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Андрей Платонович Платонов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b="1" dirty="0" smtClean="0">
              <a:solidFill>
                <a:srgbClr val="CC33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16.(по новому стилю 28) 08.1899 года - 05.01.1951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Picture 7" descr="Рисунок1"/>
          <p:cNvPicPr>
            <a:picLocks noChangeAspect="1" noChangeArrowheads="1"/>
          </p:cNvPicPr>
          <p:nvPr/>
        </p:nvPicPr>
        <p:blipFill>
          <a:blip r:embed="rId3"/>
          <a:srcRect t="1818" r="4665" b="1818"/>
          <a:stretch>
            <a:fillRect/>
          </a:stretch>
        </p:blipFill>
        <p:spPr bwMode="auto">
          <a:xfrm>
            <a:off x="4267200" y="1752600"/>
            <a:ext cx="2534728" cy="3124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90800" y="914400"/>
            <a:ext cx="6170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русский писатель, прозаик, драматург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User\Pictures\литер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94"/>
            <a:ext cx="9144000" cy="68739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914400"/>
            <a:ext cx="80010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	Андрей </a:t>
            </a:r>
            <a:r>
              <a:rPr lang="ru-RU" sz="2400" dirty="0" smtClean="0"/>
              <a:t>Платонович Платонов (Климентов </a:t>
            </a:r>
            <a:r>
              <a:rPr lang="ru-RU" sz="2400" dirty="0" smtClean="0"/>
              <a:t>)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</a:t>
            </a:r>
            <a:r>
              <a:rPr lang="ru-RU" sz="2400" dirty="0" smtClean="0"/>
              <a:t>родился  </a:t>
            </a:r>
            <a:r>
              <a:rPr lang="ru-RU" sz="2400" dirty="0" smtClean="0"/>
              <a:t>в Воронеже  (Ямская слобода).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Отец</a:t>
            </a:r>
            <a:r>
              <a:rPr lang="ru-RU" sz="2400" dirty="0" smtClean="0"/>
              <a:t> — Климентов Платон </a:t>
            </a:r>
            <a:r>
              <a:rPr lang="ru-RU" sz="2400" dirty="0" err="1" smtClean="0"/>
              <a:t>Фирсович</a:t>
            </a:r>
            <a:r>
              <a:rPr lang="ru-RU" sz="2400" dirty="0" smtClean="0"/>
              <a:t> (1870—1952) работал машинистом паровоза и слесарем в Воронежских</a:t>
            </a:r>
            <a:r>
              <a:rPr lang="ru-RU" sz="2400" dirty="0" smtClean="0">
                <a:hlinkClick r:id="rId3" tooltip="Воронежский вагоноремонтный завод"/>
              </a:rPr>
              <a:t> </a:t>
            </a:r>
            <a:r>
              <a:rPr lang="ru-RU" sz="2400" dirty="0" smtClean="0"/>
              <a:t>железнодорожных мастерских. Дважды ему присваивали звание Героя труда (в 1920 и в 1922), а в 1928 году он вступил в партию.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                                                        Мать — </a:t>
            </a:r>
            <a:r>
              <a:rPr lang="ru-RU" sz="2400" dirty="0" err="1" smtClean="0"/>
              <a:t>Лобочихина</a:t>
            </a:r>
            <a:r>
              <a:rPr lang="ru-RU" sz="2400" dirty="0" smtClean="0"/>
              <a:t> Мария Васильевна (1874/1875 — 1928/1929) — дочь часового мастера, домохозяйка, мать одиннадцати (десяти) детей. </a:t>
            </a:r>
          </a:p>
          <a:p>
            <a:pPr>
              <a:buNone/>
            </a:pPr>
            <a:r>
              <a:rPr lang="ru-RU" sz="2400" dirty="0" smtClean="0"/>
              <a:t>      Андрей, как старший, принимает участие в воспитании и, позднее, прокормлении всех своих братьев и сестёр.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User\Pictures\литер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3367" cy="68659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Учеба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400" dirty="0" smtClean="0">
                <a:latin typeface="+mj-lt"/>
                <a:cs typeface="Times New Roman" pitchFamily="18" charset="0"/>
              </a:rPr>
              <a:t>            Учился </a:t>
            </a:r>
            <a:r>
              <a:rPr lang="ru-RU" sz="3400" dirty="0" smtClean="0">
                <a:latin typeface="+mj-lt"/>
                <a:cs typeface="Times New Roman" pitchFamily="18" charset="0"/>
              </a:rPr>
              <a:t>Платонов в церковноприходской школе, в 1914 году вынужден был оставить учёбу и пойти работать. До 1917 года сменил несколько профессий: был подсобным рабочим, литейщиком, слесарем и т.п.</a:t>
            </a:r>
          </a:p>
          <a:p>
            <a:pPr>
              <a:buNone/>
            </a:pPr>
            <a:r>
              <a:rPr lang="ru-RU" sz="3400" dirty="0" smtClean="0">
                <a:latin typeface="+mj-lt"/>
                <a:cs typeface="Times New Roman" pitchFamily="18" charset="0"/>
              </a:rPr>
              <a:t> </a:t>
            </a:r>
            <a:r>
              <a:rPr lang="ru-RU" sz="3400" dirty="0" smtClean="0">
                <a:latin typeface="+mj-lt"/>
                <a:cs typeface="Times New Roman" pitchFamily="18" charset="0"/>
              </a:rPr>
              <a:t>          В </a:t>
            </a:r>
            <a:r>
              <a:rPr lang="ru-RU" sz="3400" dirty="0" smtClean="0">
                <a:latin typeface="+mj-lt"/>
                <a:cs typeface="Times New Roman" pitchFamily="18" charset="0"/>
              </a:rPr>
              <a:t>1918 году поступил в Воронежский железнодорожный политехникум, реализовав проявившийся в нем с детства интерес к машинам и механизмам. Но учебу прервала Гражданская война, на которую он ушел в 1919 году.</a:t>
            </a:r>
          </a:p>
          <a:p>
            <a:pPr>
              <a:buNone/>
            </a:pPr>
            <a:r>
              <a:rPr lang="ru-RU" sz="3400" dirty="0" smtClean="0">
                <a:latin typeface="+mj-lt"/>
                <a:cs typeface="Times New Roman" pitchFamily="18" charset="0"/>
              </a:rPr>
              <a:t>            После </a:t>
            </a:r>
            <a:r>
              <a:rPr lang="ru-RU" sz="3400" dirty="0" smtClean="0">
                <a:latin typeface="+mj-lt"/>
                <a:cs typeface="Times New Roman" pitchFamily="18" charset="0"/>
              </a:rPr>
              <a:t>окончания Гражданской войны Андрей Платонов поступил в Политехнический институт. После его окончания в 1926 году он работает губернским мелиоратором, заведует работами по электрификации сельского хозяйства, но не расстается и с литературной деятельностью.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User\Pictures\литер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3366" cy="68659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Андрей Платонович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Платонов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– военный корреспондент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Во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время Великой Отечественной войны писатель в звании капитана служит военным корреспондентом газеты «Красная звезда», военные рассказы Платонова появляются в печати.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User\Pictures\литер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94"/>
            <a:ext cx="9144000" cy="68739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Сказка-быль                                    «Неизвестный цветок»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С </a:t>
            </a:r>
            <a:r>
              <a:rPr lang="ru-RU" dirty="0" smtClean="0"/>
              <a:t>1946 года  произведения Андрея Платоновича Платонова перестают печатать. Его частичное возвращение к читателю состоялось лишь в конце 1950 года, а возможность  открыть удивительный мир его произведений полностью нам представился  с конца 1980-х годов. Большая часть произведений Платонова  всё ещё находится в рукописях. </a:t>
            </a:r>
          </a:p>
          <a:p>
            <a:pPr>
              <a:buNone/>
            </a:pPr>
            <a:r>
              <a:rPr lang="ru-RU" dirty="0" smtClean="0"/>
              <a:t>          Сказка-быль </a:t>
            </a:r>
            <a:r>
              <a:rPr lang="ru-RU" dirty="0" smtClean="0"/>
              <a:t>«Неизвестный цветок» (1950) - последнее произведение автора.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User\Pictures\литера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0"/>
            <a:ext cx="9296400" cy="69885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Сказка-быль                                    «Неизвестный цветок»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Сказку </a:t>
            </a:r>
            <a:r>
              <a:rPr lang="ru-RU" dirty="0" smtClean="0"/>
              <a:t>«Неизвестный цветок» писатель подарил дочке Маше, которая потом посвятила свою жизнь памяти отца. </a:t>
            </a:r>
            <a:br>
              <a:rPr lang="ru-RU" dirty="0" smtClean="0"/>
            </a:br>
            <a:r>
              <a:rPr lang="ru-RU" dirty="0" smtClean="0"/>
              <a:t>    Она </a:t>
            </a:r>
            <a:r>
              <a:rPr lang="ru-RU" dirty="0" smtClean="0"/>
              <a:t>организовала свыше 50 посмертных изданий Платонова.</a:t>
            </a:r>
            <a:br>
              <a:rPr lang="ru-RU" dirty="0" smtClean="0"/>
            </a:br>
            <a:r>
              <a:rPr lang="ru-RU" dirty="0" smtClean="0"/>
              <a:t>    «</a:t>
            </a:r>
            <a:r>
              <a:rPr lang="ru-RU" dirty="0" smtClean="0"/>
              <a:t>Неизвестный цветок» – один из последних рассказов писателя. Спустя годы это произведение было высоко оценено.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5afd4a0cfed2866c8c29ac83b152f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по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сказке -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были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«Неизвестный цветок» 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</a:rPr>
              <a:t>Вопрос №1  </a:t>
            </a:r>
            <a:r>
              <a:rPr lang="ru-RU" u="sng" dirty="0" smtClean="0">
                <a:solidFill>
                  <a:schemeClr val="bg2">
                    <a:lumMod val="25000"/>
                  </a:schemeClr>
                </a:solidFill>
              </a:rPr>
              <a:t>Как звали отца и мать Андрея Платоновича Платонова?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Платон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Фирсович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 Мария Васильевна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Платон Платонович и Мария Петровна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Платон Петрович и Мария Платоновна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Платон Степанович и Мария Сергеевна </a:t>
            </a:r>
          </a:p>
          <a:p>
            <a:pPr marL="514350" indent="-514350"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5afd4a0cfed2866c8c29ac83b152f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Вопрос№2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каком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году написано произведение  «Неизвестный цветок» 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1932год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1942год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1950 год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1918 год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357</Words>
  <PresentationFormat>Экран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Андрей Платонович Платонов « Неизвестный цветок»</vt:lpstr>
      <vt:lpstr>Андрей Платонович Платонов  </vt:lpstr>
      <vt:lpstr>Биография</vt:lpstr>
      <vt:lpstr>Учеба</vt:lpstr>
      <vt:lpstr>Андрей Платонович Платонов                   – военный корреспондент</vt:lpstr>
      <vt:lpstr>Сказка-быль                                    «Неизвестный цветок»</vt:lpstr>
      <vt:lpstr>Сказка-быль                                    «Неизвестный цветок»</vt:lpstr>
      <vt:lpstr>Тест по сказке - были      «Неизвестный цветок» </vt:lpstr>
      <vt:lpstr>Вопрос№2   В каком году написано произведение  «Неизвестный цветок» </vt:lpstr>
      <vt:lpstr>Вопрос №3 Кому посветил А.А.Платонов произведение «Неизвестный цветок»</vt:lpstr>
      <vt:lpstr>Вопрос №4  Где учился                                        А. А. Платонов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2017-03-12T04:05:31Z</dcterms:created>
  <dcterms:modified xsi:type="dcterms:W3CDTF">2017-03-12T15:17:50Z</dcterms:modified>
</cp:coreProperties>
</file>