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684385">
            <a:off x="662274" y="598847"/>
            <a:ext cx="7477580" cy="234336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/>
                </a:solidFill>
              </a:rPr>
              <a:t>Хочу всё знать!</a:t>
            </a:r>
            <a:br>
              <a:rPr lang="ru-RU" sz="7200" dirty="0" smtClean="0">
                <a:solidFill>
                  <a:schemeClr val="accent1"/>
                </a:solidFill>
              </a:rPr>
            </a:br>
            <a:r>
              <a:rPr lang="ru-RU" sz="7200" dirty="0" smtClean="0">
                <a:solidFill>
                  <a:schemeClr val="accent1"/>
                </a:solidFill>
              </a:rPr>
              <a:t> </a:t>
            </a:r>
            <a:r>
              <a:rPr lang="ru-RU" sz="7200" smtClean="0">
                <a:solidFill>
                  <a:schemeClr val="accent1"/>
                </a:solidFill>
              </a:rPr>
              <a:t>«</a:t>
            </a:r>
            <a:r>
              <a:rPr lang="ru-RU" sz="3600" smtClean="0">
                <a:solidFill>
                  <a:schemeClr val="accent1"/>
                </a:solidFill>
              </a:rPr>
              <a:t>Кавказский </a:t>
            </a:r>
            <a:r>
              <a:rPr lang="ru-RU" sz="3600" smtClean="0">
                <a:solidFill>
                  <a:schemeClr val="accent1"/>
                </a:solidFill>
              </a:rPr>
              <a:t>пленник</a:t>
            </a:r>
            <a:r>
              <a:rPr lang="ru-RU" sz="3600" smtClean="0">
                <a:solidFill>
                  <a:schemeClr val="accent1"/>
                </a:solidFill>
              </a:rPr>
              <a:t>.»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690045"/>
            <a:ext cx="6400800" cy="2167955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Работу выполнила: Салова Кристина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Проверила : Белышева Галина Николаевна.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98306" name="Picture 2" descr="http://istgeodez.com/wp-content/uploads/2015/07/tolst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2917" y="2708920"/>
            <a:ext cx="3901083" cy="2636912"/>
          </a:xfrm>
          <a:prstGeom prst="rect">
            <a:avLst/>
          </a:prstGeom>
          <a:noFill/>
        </p:spPr>
      </p:pic>
      <p:pic>
        <p:nvPicPr>
          <p:cNvPr id="98308" name="Picture 4" descr="https://im3-tub-ru.yandex.net/i?id=238dacfccbab5392872e6ff963481c1f&amp;n=33&amp;h=215&amp;w=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22092"/>
            <a:ext cx="2374379" cy="233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8228013" cy="14401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звали мать Л. Н Толстого?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8590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А) Арина Родионовна  </a:t>
            </a:r>
            <a:r>
              <a:rPr lang="ru-RU" sz="3600" dirty="0" smtClean="0">
                <a:solidFill>
                  <a:srgbClr val="7030A0"/>
                </a:solidFill>
              </a:rPr>
              <a:t>Б) </a:t>
            </a:r>
            <a:r>
              <a:rPr lang="ru-RU" sz="3200" dirty="0" smtClean="0">
                <a:solidFill>
                  <a:srgbClr val="7030A0"/>
                </a:solidFill>
              </a:rPr>
              <a:t>Евгения Петровна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49080"/>
            <a:ext cx="4370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В) Мария Николаевна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4221088"/>
            <a:ext cx="5328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Г) Елизавета Петровна 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Где жил Толстой?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8392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А)В Ясной поляне            </a:t>
            </a:r>
            <a:r>
              <a:rPr lang="ru-RU" sz="4000" dirty="0" smtClean="0">
                <a:solidFill>
                  <a:srgbClr val="7030A0"/>
                </a:solidFill>
              </a:rPr>
              <a:t>         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 </a:t>
            </a:r>
          </a:p>
          <a:p>
            <a:pPr marL="342900" lvl="8" indent="-342900">
              <a:buSzPct val="70000"/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В) В Москве            Г) В Тарханах</a:t>
            </a:r>
            <a:endParaRPr lang="ru-RU" dirty="0" smtClean="0">
              <a:solidFill>
                <a:srgbClr val="7030A0"/>
              </a:solidFill>
            </a:endParaRPr>
          </a:p>
          <a:p>
            <a:pPr marL="342900" lvl="8" indent="-342900">
              <a:buSzPct val="70000"/>
              <a:buFont typeface="Wingdings 2"/>
              <a:buChar char=""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 кого были часы русские но </a:t>
            </a:r>
            <a:r>
              <a:rPr lang="ru-RU" dirty="0" err="1" smtClean="0">
                <a:solidFill>
                  <a:srgbClr val="FF0000"/>
                </a:solidFill>
              </a:rPr>
              <a:t>сломаные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А) У Дины                          Б) У </a:t>
            </a:r>
            <a:r>
              <a:rPr lang="ru-RU" dirty="0" err="1" smtClean="0">
                <a:solidFill>
                  <a:srgbClr val="7030A0"/>
                </a:solidFill>
              </a:rPr>
              <a:t>Костылина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Г) У Абдула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 Сколько готов был дать за себя Жилин?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А) 600р                           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           В)10000р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Б) 500р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срок для выкупа дал хозяин Жилину и </a:t>
            </a:r>
            <a:r>
              <a:rPr lang="ru-RU" dirty="0" err="1" smtClean="0">
                <a:solidFill>
                  <a:srgbClr val="FF0000"/>
                </a:solidFill>
              </a:rPr>
              <a:t>Костылину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А) 8 дней 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Б) 2 недели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                В) месяц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Какое погодное условие мешало им в пути?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А) дождь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Б) град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В) Туман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Кого испугался </a:t>
            </a:r>
            <a:r>
              <a:rPr lang="ru-RU" dirty="0" err="1" smtClean="0">
                <a:solidFill>
                  <a:srgbClr val="FF0000"/>
                </a:solidFill>
              </a:rPr>
              <a:t>Костылин</a:t>
            </a:r>
            <a:r>
              <a:rPr lang="ru-RU" dirty="0" smtClean="0">
                <a:solidFill>
                  <a:srgbClr val="FF0000"/>
                </a:solidFill>
              </a:rPr>
              <a:t> в лесу?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А) змею 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Б) оленя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         В) медведя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s://im1-tub-ru.yandex.net/i?id=f5c70773fb30ae4f87158518a045a49a&amp;n=33&amp;h=215&amp;w=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48" y="0"/>
            <a:ext cx="906965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9632" y="1196752"/>
            <a:ext cx="1008112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060848"/>
            <a:ext cx="7128792" cy="27363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Georgia" pitchFamily="18" charset="0"/>
              </a:rPr>
              <a:t>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159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Хочу всё знать!  «Кавказский пленник.»</vt:lpstr>
      <vt:lpstr>Слайд 2</vt:lpstr>
      <vt:lpstr>Где жил Толстой?</vt:lpstr>
      <vt:lpstr>У кого были часы русские но сломаные?</vt:lpstr>
      <vt:lpstr>За Сколько готов был дать за себя Жилин?</vt:lpstr>
      <vt:lpstr>Какой срок для выкупа дал хозяин Жилину и Костылину?</vt:lpstr>
      <vt:lpstr>Какое погодное условие мешало им в пути?</vt:lpstr>
      <vt:lpstr>Кого испугался Костылин в лесу?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«Своя игра»</dc:title>
  <dc:creator>Школа</dc:creator>
  <cp:lastModifiedBy>Пользователь</cp:lastModifiedBy>
  <cp:revision>3</cp:revision>
  <dcterms:created xsi:type="dcterms:W3CDTF">2016-03-09T08:59:24Z</dcterms:created>
  <dcterms:modified xsi:type="dcterms:W3CDTF">2019-03-02T06:13:18Z</dcterms:modified>
</cp:coreProperties>
</file>