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11"/>
  </p:notesMasterIdLst>
  <p:sldIdLst>
    <p:sldId id="256" r:id="rId2"/>
    <p:sldId id="264" r:id="rId3"/>
    <p:sldId id="266" r:id="rId4"/>
    <p:sldId id="268" r:id="rId5"/>
    <p:sldId id="257" r:id="rId6"/>
    <p:sldId id="259" r:id="rId7"/>
    <p:sldId id="260" r:id="rId8"/>
    <p:sldId id="261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59" d="100"/>
          <a:sy n="59" d="100"/>
        </p:scale>
        <p:origin x="-1301" y="-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60B88-4CD2-43B4-B122-A49BBAFAD868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144AE-5CD0-42B9-A115-1BFF7846F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185D2-7642-4FA2-81C3-EEB21E5A7D67}" type="slidenum">
              <a:rPr lang="ru-RU"/>
              <a:pPr/>
              <a:t>3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976D9-165E-4086-A429-F89E025856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B004F-1CEE-4702-9670-2F84DDCC86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FA86-DCCD-4181-93EE-1C9D0DC9E4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20939D5-8445-4AD5-B594-E86139444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928B-B3C7-4017-A4EF-A0ECF6C128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9BF4-91CD-4BDC-A3A7-C9BBA5576D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CA6F4-DA4F-4645-9CAA-60E3FDF966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C56CC-5893-4CB7-B573-2787183679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0433-1D42-4F29-85C8-1928BACF13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219B0-9E83-4174-BEAC-A9C63A9F4C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3119-585D-4691-981C-A1D1C5A285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BD5E-A688-487D-B55B-7026112FA6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D67963-0C31-4559-B2E2-3DB1BEDBBA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transition>
    <p:cover dir="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7864" y="620688"/>
            <a:ext cx="5581724" cy="3456384"/>
          </a:xfrm>
          <a:ln w="57150" cmpd="thickThin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ru-RU" sz="7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Платонов Андрей Платонович</a:t>
            </a:r>
          </a:p>
        </p:txBody>
      </p:sp>
      <p:pic>
        <p:nvPicPr>
          <p:cNvPr id="105476" name="Picture 4" descr="pp_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3040062" cy="33845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24512" y="4611231"/>
            <a:ext cx="491948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Презентацию подготовила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Белышева Надя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Уч-ся 6 класса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МКОУ Воздвиженской СОШ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0"/>
            <a:ext cx="5072807" cy="3429422"/>
          </a:xfrm>
        </p:spPr>
        <p:txBody>
          <a:bodyPr/>
          <a:lstStyle/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Андрей</a:t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Платонович </a:t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Платонов</a:t>
            </a:r>
            <a:b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(1899 – 1951)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3861048"/>
            <a:ext cx="8655050" cy="3254375"/>
          </a:xfrm>
        </p:spPr>
        <p:txBody>
          <a:bodyPr/>
          <a:lstStyle/>
          <a:p>
            <a:r>
              <a:rPr lang="ru-RU" sz="3600" dirty="0"/>
              <a:t>Настоящая </a:t>
            </a:r>
            <a:r>
              <a:rPr lang="ru-RU" sz="3600" dirty="0" smtClean="0"/>
              <a:t>фамилия - </a:t>
            </a:r>
          </a:p>
          <a:p>
            <a:pPr>
              <a:buNone/>
            </a:pPr>
            <a:r>
              <a:rPr lang="ru-RU" sz="3600" dirty="0" smtClean="0"/>
              <a:t> Климентов</a:t>
            </a:r>
            <a:endParaRPr lang="ru-RU" sz="3600" dirty="0"/>
          </a:p>
        </p:txBody>
      </p:sp>
      <p:pic>
        <p:nvPicPr>
          <p:cNvPr id="82948" name="Picture 4" descr="DSC075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2656"/>
            <a:ext cx="3573463" cy="609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spd="slow" advTm="21734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507413" cy="1671638"/>
          </a:xfrm>
        </p:spPr>
        <p:txBody>
          <a:bodyPr>
            <a:normAutofit fontScale="90000"/>
          </a:bodyPr>
          <a:lstStyle/>
          <a:p>
            <a:r>
              <a:rPr lang="ru-RU" sz="3700" dirty="0"/>
              <a:t>«Родился в слободе Ямской, при самом Воронеже» </a:t>
            </a:r>
            <a:br>
              <a:rPr lang="ru-RU" sz="3700" dirty="0"/>
            </a:br>
            <a:r>
              <a:rPr lang="en-US" sz="3700" dirty="0"/>
              <a:t>1 </a:t>
            </a:r>
            <a:r>
              <a:rPr lang="ru-RU" sz="3700" dirty="0"/>
              <a:t>сентября 1899 года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84213" y="2133600"/>
            <a:ext cx="4084637" cy="431958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dirty="0"/>
              <a:t>      Его отец, Платон </a:t>
            </a:r>
            <a:r>
              <a:rPr lang="ru-RU" sz="2400" dirty="0" err="1"/>
              <a:t>Фирсович</a:t>
            </a:r>
            <a:r>
              <a:rPr lang="ru-RU" sz="2400" dirty="0"/>
              <a:t> </a:t>
            </a:r>
            <a:r>
              <a:rPr lang="ru-RU" sz="2400" dirty="0" err="1"/>
              <a:t>Клементов</a:t>
            </a:r>
            <a:r>
              <a:rPr lang="ru-RU" sz="2400" dirty="0"/>
              <a:t> (1870-1952), работал слесарем в воронежских железнодорожных мастерских.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/>
              <a:t>      С 1906 по 1914 г. Андрей учился в церковно-приходской школе и городском училище</a:t>
            </a:r>
          </a:p>
        </p:txBody>
      </p:sp>
      <p:pic>
        <p:nvPicPr>
          <p:cNvPr id="3077" name="Picture 5" descr="maRIENBUR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 cstate="print"/>
          <a:srcRect l="19968" t="25752" r="42313" b="28233"/>
          <a:stretch>
            <a:fillRect/>
          </a:stretch>
        </p:blipFill>
        <p:spPr>
          <a:xfrm>
            <a:off x="4787900" y="2133600"/>
            <a:ext cx="4176713" cy="43195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</p:cSld>
  <p:clrMapOvr>
    <a:masterClrMapping/>
  </p:clrMapOvr>
  <p:transition spd="slow" advTm="3873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Платонов унаследовал от отца любовь к технике и «потной работе», преклонение перед поэзией паровозов и иных машин и мастерством человека – </a:t>
            </a:r>
            <a:r>
              <a:rPr lang="ru-RU" sz="2700" dirty="0" err="1"/>
              <a:t>рукодельца</a:t>
            </a:r>
            <a:r>
              <a:rPr lang="ru-RU" sz="2700" dirty="0"/>
              <a:t>.</a:t>
            </a:r>
          </a:p>
        </p:txBody>
      </p:sp>
      <p:sp>
        <p:nvSpPr>
          <p:cNvPr id="73733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838200" y="2420938"/>
            <a:ext cx="3733800" cy="367506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700" dirty="0"/>
              <a:t>     От матери, «дочери часового мастера», глубоко верующей женщины, унаследовал понимание души русского православного люда</a:t>
            </a:r>
          </a:p>
        </p:txBody>
      </p:sp>
      <p:pic>
        <p:nvPicPr>
          <p:cNvPr id="73735" name="Picture 7" descr="sob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3840162" cy="432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 advTm="40499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92150"/>
            <a:ext cx="7704137" cy="3889375"/>
          </a:xfrm>
          <a:ln w="57150" cmpd="thinThick"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sz="2800" b="1" smtClean="0">
                <a:latin typeface="Monotype Corsiva" pitchFamily="66" charset="0"/>
              </a:rPr>
              <a:t>Андрей Платонович Платонов (настоящая фамилия – Климентов) родился в Ямской слободе, предместье г.Воронежа.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Monotype Corsiva" pitchFamily="66" charset="0"/>
              </a:rPr>
              <a:t>     Учился сначала  в церковно – приходской школе и городском училище. Он рано начал трудовую жизнь и только в 1918г. Ему удалось продолжить образование, поступив в железнодорожный политехникум.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854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Monotype Corsiva" pitchFamily="66" charset="0"/>
              </a:rPr>
              <a:t>Литературная работа.</a:t>
            </a:r>
          </a:p>
        </p:txBody>
      </p:sp>
      <p:sp>
        <p:nvSpPr>
          <p:cNvPr id="1105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Monotype Corsiva" pitchFamily="66" charset="0"/>
              </a:rPr>
              <a:t>Платонов литературой начал заниматься очень рано, еще подростком. С осени 1918г. выступает в дискуссиях и в печати, публикует стихи и рассказы в воронежских газетах и журналах. В 1920г. Был делегатом 1 Всероссийского съезда пролетарских писателей в Москве. В Воронеже выходят его книги и среди них сборник стихотворений «Голубая глубина».</a:t>
            </a:r>
          </a:p>
        </p:txBody>
      </p:sp>
      <p:pic>
        <p:nvPicPr>
          <p:cNvPr id="110598" name="Picture 6" descr="книг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88913"/>
            <a:ext cx="17287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0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0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  <a:latin typeface="Monotype Corsiva" pitchFamily="66" charset="0"/>
              </a:rPr>
              <a:t>   Платонов – фронтовой корреспондент</a:t>
            </a:r>
            <a:r>
              <a:rPr lang="ru-RU" sz="4000" smtClean="0">
                <a:latin typeface="Monotype Corsiva" pitchFamily="66" charset="0"/>
              </a:rPr>
              <a:t> 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525962"/>
          </a:xfrm>
          <a:noFill/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Monotype Corsiva" pitchFamily="66" charset="0"/>
              </a:rPr>
              <a:t>Великая Отечественная война  сделала Платонова фронтовым корреспондентом газеты «Красная звезда «. В это время вышли четыре его книги – «Одухотворенные люди», «Рассказы о Родине», «Броня». Цензура не пропустила  его книги «О живых и мертвых», «Вся жизнь».</a:t>
            </a:r>
          </a:p>
        </p:txBody>
      </p:sp>
      <p:pic>
        <p:nvPicPr>
          <p:cNvPr id="111621" name="Picture 5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581525"/>
            <a:ext cx="20161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6AB94"/>
            </a:gs>
            <a:gs pos="17000">
              <a:srgbClr val="D4DEFF"/>
            </a:gs>
            <a:gs pos="47000">
              <a:srgbClr val="D4DEFF"/>
            </a:gs>
            <a:gs pos="100000">
              <a:srgbClr val="8488C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8064500" cy="3457575"/>
          </a:xfrm>
          <a:ln w="57150" cmpd="thickThin"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latin typeface="Monotype Corsiva" pitchFamily="66" charset="0"/>
              </a:rPr>
              <a:t>Андрей Платонов прожил недолгую жизнь. Он умер в 5</a:t>
            </a:r>
            <a:r>
              <a:rPr lang="en-US" sz="4000" dirty="0" smtClean="0">
                <a:latin typeface="Monotype Corsiva" pitchFamily="66" charset="0"/>
              </a:rPr>
              <a:t>2</a:t>
            </a:r>
            <a:r>
              <a:rPr lang="ru-RU" sz="4000" dirty="0" smtClean="0">
                <a:latin typeface="Monotype Corsiva" pitchFamily="66" charset="0"/>
              </a:rPr>
              <a:t>года в атмосфере непризнания, житейских невзгод, мучимый туберкулезом, наследием фронтовых дорог и </a:t>
            </a:r>
            <a:r>
              <a:rPr lang="ru-RU" sz="4000" dirty="0" err="1" smtClean="0">
                <a:latin typeface="Monotype Corsiva" pitchFamily="66" charset="0"/>
              </a:rPr>
              <a:t>сверхнапряжений</a:t>
            </a:r>
            <a:r>
              <a:rPr lang="ru-RU" sz="4000" dirty="0" smtClean="0">
                <a:latin typeface="Monotype Corsiva" pitchFamily="66" charset="0"/>
              </a:rPr>
              <a:t>.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8800" dirty="0" smtClean="0"/>
              <a:t>СПАСИБО ЗА ВНИМАНИЕ !</a:t>
            </a:r>
            <a:endParaRPr lang="ru-RU" sz="8800" dirty="0"/>
          </a:p>
        </p:txBody>
      </p:sp>
    </p:spTree>
  </p:cSld>
  <p:clrMapOvr>
    <a:masterClrMapping/>
  </p:clrMapOvr>
  <p:transition>
    <p:cover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9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548DD4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153</TotalTime>
  <Words>302</Words>
  <Application>Microsoft Office PowerPoint</Application>
  <PresentationFormat>Экран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Платонов Андрей Платонович</vt:lpstr>
      <vt:lpstr>Андрей Платонович  Платонов (1899 – 1951)</vt:lpstr>
      <vt:lpstr>«Родился в слободе Ямской, при самом Воронеже»  1 сентября 1899 года</vt:lpstr>
      <vt:lpstr>Платонов унаследовал от отца любовь к технике и «потной работе», преклонение перед поэзией паровозов и иных машин и мастерством человека – рукодельца.</vt:lpstr>
      <vt:lpstr>Слайд 5</vt:lpstr>
      <vt:lpstr>Литературная работа.</vt:lpstr>
      <vt:lpstr>   Платонов – фронтовой корреспондент </vt:lpstr>
      <vt:lpstr>Слайд 8</vt:lpstr>
      <vt:lpstr>Слайд 9</vt:lpstr>
    </vt:vector>
  </TitlesOfParts>
  <Company>с.РОЗОВОЕ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Платонов Андрей Платонович</dc:title>
  <dc:creator>ALINA</dc:creator>
  <cp:lastModifiedBy>Днс</cp:lastModifiedBy>
  <cp:revision>15</cp:revision>
  <cp:lastPrinted>1601-01-01T00:00:00Z</cp:lastPrinted>
  <dcterms:created xsi:type="dcterms:W3CDTF">2005-03-21T21:09:10Z</dcterms:created>
  <dcterms:modified xsi:type="dcterms:W3CDTF">2018-02-28T06:35:41Z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