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sldIdLst>
    <p:sldId id="372" r:id="rId2"/>
    <p:sldId id="259" r:id="rId3"/>
    <p:sldId id="260"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2" r:id="rId29"/>
    <p:sldId id="293" r:id="rId30"/>
    <p:sldId id="294" r:id="rId31"/>
    <p:sldId id="295" r:id="rId32"/>
    <p:sldId id="296" r:id="rId33"/>
    <p:sldId id="297" r:id="rId34"/>
    <p:sldId id="300" r:id="rId35"/>
    <p:sldId id="301" r:id="rId36"/>
    <p:sldId id="355" r:id="rId37"/>
    <p:sldId id="354" r:id="rId38"/>
    <p:sldId id="302" r:id="rId39"/>
    <p:sldId id="303" r:id="rId40"/>
    <p:sldId id="304" r:id="rId41"/>
    <p:sldId id="305" r:id="rId42"/>
    <p:sldId id="306" r:id="rId43"/>
    <p:sldId id="307" r:id="rId44"/>
  </p:sldIdLst>
  <p:sldSz cx="9144000" cy="6858000" type="screen4x3"/>
  <p:notesSz cx="6858000" cy="9144000"/>
  <p:defaultTextStyle>
    <a:defPPr>
      <a:defRPr lang="ru-RU"/>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CC6600"/>
    <a:srgbClr val="996633"/>
    <a:srgbClr val="8E6C00"/>
    <a:srgbClr val="66FFCC"/>
    <a:srgbClr val="FF0066"/>
    <a:srgbClr val="3366FF"/>
    <a:srgbClr val="99CCFF"/>
    <a:srgbClr val="000000"/>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56" autoAdjust="0"/>
    <p:restoredTop sz="94660" autoAdjust="0"/>
  </p:normalViewPr>
  <p:slideViewPr>
    <p:cSldViewPr>
      <p:cViewPr varScale="1">
        <p:scale>
          <a:sx n="54" d="100"/>
          <a:sy n="54" d="100"/>
        </p:scale>
        <p:origin x="-955" y="-29"/>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8F317DDF-2DD2-49C2-8851-9E5209708628}" type="slidenum">
              <a:rPr lang="ru-RU"/>
              <a:pPr>
                <a:defRPr/>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442A5A0E-39D2-47A4-8A6D-C7B9275C25ED}" type="slidenum">
              <a:rPr lang="ru-RU"/>
              <a:pPr>
                <a:defRPr/>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4B4E6C20-7722-4229-8825-ABFE3AD5C830}" type="slidenum">
              <a:rPr lang="ru-RU"/>
              <a:pPr>
                <a:defRPr/>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F2B5E9D9-B2C9-43B6-9482-0A7B42731A67}" type="slidenum">
              <a:rPr lang="ru-RU"/>
              <a:pPr>
                <a:defRPr/>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477C2789-EBD6-4BCE-B548-0B06D0FCC353}" type="slidenum">
              <a:rPr lang="ru-RU"/>
              <a:pPr>
                <a:defRPr/>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956BE833-1A3A-42A9-A518-0D5145F6CFAB}" type="slidenum">
              <a:rPr lang="ru-RU"/>
              <a:pPr>
                <a:defRPr/>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93C709F9-6AC2-41BC-A7F2-B1A97FB443CC}" type="slidenum">
              <a:rPr lang="ru-RU"/>
              <a:pPr>
                <a:defRPr/>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621BE5F0-99BC-4AC7-92E7-99AFDC54F408}" type="slidenum">
              <a:rPr lang="ru-RU"/>
              <a:pPr>
                <a:defRPr/>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C782EA87-1E69-40E7-8E8C-9E72DD245858}" type="slidenum">
              <a:rPr lang="ru-RU"/>
              <a:pPr>
                <a:defRPr/>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81A8E7C8-6C82-4B98-AEB4-F887F712B46C}" type="slidenum">
              <a:rPr lang="ru-RU"/>
              <a:pPr>
                <a:defRPr/>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A2F37EB4-19C4-4FBA-A22B-7D0CCD2BA657}" type="slidenum">
              <a:rPr lang="ru-RU"/>
              <a:pPr>
                <a:defRPr/>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FE629566-6BB1-475D-9433-918DB210ED8D}"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747" r:id="rId1"/>
    <p:sldLayoutId id="2147483746" r:id="rId2"/>
    <p:sldLayoutId id="2147483745" r:id="rId3"/>
    <p:sldLayoutId id="2147483744" r:id="rId4"/>
    <p:sldLayoutId id="2147483743" r:id="rId5"/>
    <p:sldLayoutId id="2147483742" r:id="rId6"/>
    <p:sldLayoutId id="2147483741" r:id="rId7"/>
    <p:sldLayoutId id="2147483740" r:id="rId8"/>
    <p:sldLayoutId id="2147483748" r:id="rId9"/>
    <p:sldLayoutId id="2147483739" r:id="rId10"/>
    <p:sldLayoutId id="2147483738" r:id="rId11"/>
  </p:sldLayoutIdLst>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ru.wikipedia.org/wiki/%D0%98%D0%B7%D0%BE%D0%B1%D1%80%D0%B0%D0%B6%D0%B5%D0%BD%D0%B8%D0%B5:%D0%9B%D0%BE%D0%B3%D0%BE%D1%82%D0%B8%D0%BF_%D1%82%D0%B5%D0%BB%D0%B5%D0%BF%D0%B5%D1%80%D0%B5%D0%B4%D0%B0%D1%87%D0%B8_%22%D0%A1%D0%B2%D0%BE%D1%8F_%D0%B8%D0%B3%D1%80%D0%B0%22.jpg" TargetMode="External"/><Relationship Id="rId2" Type="http://schemas.openxmlformats.org/officeDocument/2006/relationships/image" Target="../media/image3.jpeg"/><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file:///C:\Documents%20and%20Settings\&#1042;&#1083;&#1072;&#1076;&#1077;&#1083;&#1077;&#1094;\&#1056;&#1072;&#1073;&#1086;&#1095;&#1080;&#1081;%20&#1089;&#1090;&#1086;&#1083;\&#1082;&#1086;&#1085;&#1082;\&#1057;&#1074;&#1086;&#1103;%20&#1080;&#1075;&#1088;&#1072;%20&#1050;&#1072;&#1087;&#1080;&#1090;&#1072;&#1085;&#1089;&#1082;&#1072;&#1103;%20&#1076;&#1086;&#1095;&#1082;&#1072;\P3029800.AVI" TargetMode="Externa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16.xml"/><Relationship Id="rId18" Type="http://schemas.openxmlformats.org/officeDocument/2006/relationships/slide" Target="slide34.xml"/><Relationship Id="rId3" Type="http://schemas.openxmlformats.org/officeDocument/2006/relationships/slide" Target="slide6.xml"/><Relationship Id="rId21" Type="http://schemas.openxmlformats.org/officeDocument/2006/relationships/slide" Target="slide42.xml"/><Relationship Id="rId7" Type="http://schemas.openxmlformats.org/officeDocument/2006/relationships/slide" Target="slide14.xml"/><Relationship Id="rId12" Type="http://schemas.openxmlformats.org/officeDocument/2006/relationships/slide" Target="slide22.xml"/><Relationship Id="rId17" Type="http://schemas.openxmlformats.org/officeDocument/2006/relationships/slide" Target="slide33.xml"/><Relationship Id="rId2" Type="http://schemas.openxmlformats.org/officeDocument/2006/relationships/slide" Target="slide5.xml"/><Relationship Id="rId16" Type="http://schemas.openxmlformats.org/officeDocument/2006/relationships/slide" Target="slide32.xml"/><Relationship Id="rId20" Type="http://schemas.openxmlformats.org/officeDocument/2006/relationships/slide" Target="slide40.xml"/><Relationship Id="rId1" Type="http://schemas.openxmlformats.org/officeDocument/2006/relationships/slideLayout" Target="../slideLayouts/slideLayout7.xml"/><Relationship Id="rId6" Type="http://schemas.openxmlformats.org/officeDocument/2006/relationships/slide" Target="slide12.xml"/><Relationship Id="rId11" Type="http://schemas.openxmlformats.org/officeDocument/2006/relationships/slide" Target="slide18.xml"/><Relationship Id="rId5" Type="http://schemas.openxmlformats.org/officeDocument/2006/relationships/slide" Target="slide10.xml"/><Relationship Id="rId15" Type="http://schemas.openxmlformats.org/officeDocument/2006/relationships/slide" Target="slide30.xml"/><Relationship Id="rId23" Type="http://schemas.openxmlformats.org/officeDocument/2006/relationships/image" Target="../media/image9.gif"/><Relationship Id="rId10" Type="http://schemas.openxmlformats.org/officeDocument/2006/relationships/slide" Target="slide20.xml"/><Relationship Id="rId19" Type="http://schemas.openxmlformats.org/officeDocument/2006/relationships/slide" Target="slide38.xml"/><Relationship Id="rId4" Type="http://schemas.openxmlformats.org/officeDocument/2006/relationships/slide" Target="slide8.xml"/><Relationship Id="rId9" Type="http://schemas.openxmlformats.org/officeDocument/2006/relationships/slide" Target="slide24.xml"/><Relationship Id="rId14" Type="http://schemas.openxmlformats.org/officeDocument/2006/relationships/slide" Target="slide28.xml"/><Relationship Id="rId22" Type="http://schemas.openxmlformats.org/officeDocument/2006/relationships/slide" Target="slide4.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file:///C:\Documents%20and%20Settings\&#1042;&#1083;&#1072;&#1076;&#1077;&#1083;&#1077;&#1094;\&#1056;&#1072;&#1073;&#1086;&#1095;&#1080;&#1081;%20&#1089;&#1090;&#1086;&#1083;\&#1082;&#1086;&#1085;&#1082;\&#1057;&#1074;&#1086;&#1103;%20&#1080;&#1075;&#1088;&#1072;%20&#1050;&#1072;&#1087;&#1080;&#1090;&#1072;&#1085;&#1089;&#1082;&#1072;&#1103;%20&#1076;&#1086;&#1095;&#1082;&#1072;\P3019795.AVI"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file:///C:\Documents%20and%20Settings\&#1042;&#1083;&#1072;&#1076;&#1077;&#1083;&#1077;&#1094;\&#1056;&#1072;&#1073;&#1086;&#1095;&#1080;&#1081;%20&#1089;&#1090;&#1086;&#1083;\&#1082;&#1086;&#1085;&#1082;\&#1057;&#1074;&#1086;&#1103;%20&#1080;&#1075;&#1088;&#1072;%20&#1050;&#1072;&#1087;&#1080;&#1090;&#1072;&#1085;&#1089;&#1082;&#1072;&#1103;%20&#1076;&#1086;&#1095;&#1082;&#1072;\P3019797.AVI" TargetMode="Externa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file:///C:\Documents%20and%20Settings\&#1042;&#1083;&#1072;&#1076;&#1077;&#1083;&#1077;&#1094;\&#1056;&#1072;&#1073;&#1086;&#1095;&#1080;&#1081;%20&#1089;&#1090;&#1086;&#1083;\&#1082;&#1086;&#1085;&#1082;\&#1057;&#1074;&#1086;&#1103;%20&#1080;&#1075;&#1088;&#1072;%20&#1050;&#1072;&#1087;&#1080;&#1090;&#1072;&#1085;&#1089;&#1082;&#1072;&#1103;%20&#1076;&#1086;&#1095;&#1082;&#1072;\P2229792.AVI" TargetMode="External"/></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1" descr="E:\Шаблоны ppt\фон.jpg"/>
          <p:cNvPicPr>
            <a:picLocks noChangeAspect="1" noChangeArrowheads="1"/>
          </p:cNvPicPr>
          <p:nvPr/>
        </p:nvPicPr>
        <p:blipFill>
          <a:blip r:embed="rId2" cstate="print"/>
          <a:srcRect/>
          <a:stretch>
            <a:fillRect/>
          </a:stretch>
        </p:blipFill>
        <p:spPr bwMode="auto">
          <a:xfrm>
            <a:off x="-323850" y="-315913"/>
            <a:ext cx="9782175" cy="7343776"/>
          </a:xfrm>
          <a:prstGeom prst="rect">
            <a:avLst/>
          </a:prstGeom>
          <a:noFill/>
          <a:ln w="9525">
            <a:noFill/>
            <a:miter lim="800000"/>
            <a:headEnd/>
            <a:tailEnd/>
          </a:ln>
        </p:spPr>
      </p:pic>
      <p:sp>
        <p:nvSpPr>
          <p:cNvPr id="3076" name="Rectangle 9"/>
          <p:cNvSpPr>
            <a:spLocks noChangeArrowheads="1"/>
          </p:cNvSpPr>
          <p:nvPr/>
        </p:nvSpPr>
        <p:spPr bwMode="auto">
          <a:xfrm>
            <a:off x="0" y="5305425"/>
            <a:ext cx="8893175" cy="461963"/>
          </a:xfrm>
          <a:prstGeom prst="rect">
            <a:avLst/>
          </a:prstGeom>
          <a:solidFill>
            <a:schemeClr val="accent1"/>
          </a:solidFill>
          <a:ln w="9525">
            <a:noFill/>
            <a:miter lim="800000"/>
            <a:headEnd/>
            <a:tailEnd/>
          </a:ln>
        </p:spPr>
        <p:txBody>
          <a:bodyPr>
            <a:spAutoFit/>
          </a:bodyPr>
          <a:lstStyle/>
          <a:p>
            <a:pPr>
              <a:spcBef>
                <a:spcPct val="50000"/>
              </a:spcBef>
            </a:pPr>
            <a:endParaRPr lang="ru-RU" sz="2400" b="1">
              <a:latin typeface="Comic Sans MS" pitchFamily="66" charset="0"/>
            </a:endParaRPr>
          </a:p>
        </p:txBody>
      </p:sp>
      <p:pic>
        <p:nvPicPr>
          <p:cNvPr id="3077" name="Picture 10" descr="%D0%9B%D0%BE%D0%B3%D0%BE%D1%82%D0%B8%D0%BF_%D1%82%D0%B5%D0%BB%D0%B5%D0%BF%D0%B5%D1%80%D0%B5%D0%B4%D0%B0%D1%87%D0%B8_%22%D0%A1%D0%B2%D0%BE%D1%8F_%D0%B8%D0%B3%D1%80%D0%B0%22">
            <a:hlinkClick r:id="rId3" tooltip="Логотип телепередачи &quot;Своя игра&quot;.jpg"/>
          </p:cNvPr>
          <p:cNvPicPr>
            <a:picLocks noGrp="1" noChangeAspect="1" noChangeArrowheads="1"/>
          </p:cNvPicPr>
          <p:nvPr>
            <p:ph sz="half" idx="2"/>
          </p:nvPr>
        </p:nvPicPr>
        <p:blipFill>
          <a:blip r:embed="rId4" cstate="print"/>
          <a:srcRect/>
          <a:stretch>
            <a:fillRect/>
          </a:stretch>
        </p:blipFill>
        <p:spPr>
          <a:xfrm rot="20250485">
            <a:off x="768493" y="4813167"/>
            <a:ext cx="1914783" cy="1410766"/>
          </a:xfrm>
          <a:prstGeom prst="round2DiagRect">
            <a:avLst>
              <a:gd name="adj1" fmla="val 16667"/>
              <a:gd name="adj2" fmla="val 0"/>
            </a:avLst>
          </a:prstGeom>
          <a:ln w="88900" cap="sq">
            <a:solidFill>
              <a:schemeClr val="tx2">
                <a:lumMod val="60000"/>
                <a:lumOff val="40000"/>
              </a:schemeClr>
            </a:solidFill>
            <a:miter lim="800000"/>
          </a:ln>
          <a:effectLst>
            <a:outerShdw blurRad="254000" algn="tl" rotWithShape="0">
              <a:srgbClr val="000000">
                <a:alpha val="43000"/>
              </a:srgbClr>
            </a:outerShdw>
          </a:effectLst>
        </p:spPr>
      </p:pic>
      <p:sp>
        <p:nvSpPr>
          <p:cNvPr id="8" name="Прямоугольник 7"/>
          <p:cNvSpPr/>
          <p:nvPr/>
        </p:nvSpPr>
        <p:spPr>
          <a:xfrm>
            <a:off x="5643570" y="5929330"/>
            <a:ext cx="3500430" cy="830997"/>
          </a:xfrm>
          <a:prstGeom prst="rect">
            <a:avLst/>
          </a:prstGeom>
          <a:solidFill>
            <a:schemeClr val="tx2">
              <a:lumMod val="40000"/>
              <a:lumOff val="60000"/>
            </a:schemeClr>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r">
              <a:defRPr/>
            </a:pPr>
            <a:r>
              <a:rPr lang="ru-RU" sz="1600" b="1" dirty="0" err="1" smtClean="0">
                <a:solidFill>
                  <a:srgbClr val="0033CC"/>
                </a:solidFill>
              </a:rPr>
              <a:t>Автор:Белышева</a:t>
            </a:r>
            <a:r>
              <a:rPr lang="ru-RU" sz="1600" b="1" dirty="0" smtClean="0">
                <a:solidFill>
                  <a:srgbClr val="0033CC"/>
                </a:solidFill>
              </a:rPr>
              <a:t> Г.Н.</a:t>
            </a:r>
            <a:endParaRPr lang="ru-RU" sz="1600" b="1" dirty="0">
              <a:solidFill>
                <a:srgbClr val="0033CC"/>
              </a:solidFill>
            </a:endParaRPr>
          </a:p>
          <a:p>
            <a:pPr algn="r">
              <a:defRPr/>
            </a:pPr>
            <a:r>
              <a:rPr lang="ru-RU" sz="1600" b="1" dirty="0" smtClean="0">
                <a:solidFill>
                  <a:srgbClr val="0033CC"/>
                </a:solidFill>
              </a:rPr>
              <a:t>Учитель литературы </a:t>
            </a:r>
          </a:p>
          <a:p>
            <a:pPr algn="r">
              <a:defRPr/>
            </a:pPr>
            <a:r>
              <a:rPr lang="ru-RU" sz="1600" b="1" dirty="0" smtClean="0">
                <a:solidFill>
                  <a:srgbClr val="0033CC"/>
                </a:solidFill>
              </a:rPr>
              <a:t>МКОУ </a:t>
            </a:r>
            <a:r>
              <a:rPr lang="ru-RU" sz="1600" b="1" dirty="0">
                <a:solidFill>
                  <a:srgbClr val="0033CC"/>
                </a:solidFill>
              </a:rPr>
              <a:t>Воздвиженская СОШ</a:t>
            </a:r>
          </a:p>
        </p:txBody>
      </p:sp>
      <p:pic>
        <p:nvPicPr>
          <p:cNvPr id="9" name="Picture 3"/>
          <p:cNvPicPr>
            <a:picLocks noChangeAspect="1" noChangeArrowheads="1"/>
          </p:cNvPicPr>
          <p:nvPr/>
        </p:nvPicPr>
        <p:blipFill>
          <a:blip r:embed="rId5" cstate="print">
            <a:lum contrast="30000"/>
          </a:blip>
          <a:srcRect b="47059"/>
          <a:stretch>
            <a:fillRect/>
          </a:stretch>
        </p:blipFill>
        <p:spPr bwMode="auto">
          <a:xfrm>
            <a:off x="5143504" y="357166"/>
            <a:ext cx="3571868" cy="3328330"/>
          </a:xfrm>
          <a:prstGeom prst="ellipse">
            <a:avLst/>
          </a:prstGeom>
          <a:ln>
            <a:noFill/>
          </a:ln>
          <a:effectLst>
            <a:softEdge rad="112500"/>
          </a:effectLst>
        </p:spPr>
      </p:pic>
      <p:sp>
        <p:nvSpPr>
          <p:cNvPr id="2" name="Заголовок 10"/>
          <p:cNvSpPr>
            <a:spLocks noGrp="1"/>
          </p:cNvSpPr>
          <p:nvPr>
            <p:ph type="title"/>
          </p:nvPr>
        </p:nvSpPr>
        <p:spPr>
          <a:xfrm>
            <a:off x="357158" y="2000240"/>
            <a:ext cx="5786478" cy="1285884"/>
          </a:xfrm>
          <a:solidFill>
            <a:schemeClr val="tx2">
              <a:lumMod val="40000"/>
              <a:lumOff val="60000"/>
            </a:schemeClr>
          </a:solidFill>
          <a:scene3d>
            <a:camera prst="obliqueBottomLeft"/>
            <a:lightRig rig="threePt" dir="t"/>
          </a:scene3d>
          <a:sp3d>
            <a:bevelT prst="slope"/>
          </a:sp3d>
        </p:spPr>
        <p:txBody>
          <a:bodyPr/>
          <a:lstStyle/>
          <a:p>
            <a:pPr algn="ctr" eaLnBrk="1" hangingPunct="1">
              <a:defRPr/>
            </a:pPr>
            <a:r>
              <a:rPr lang="ru-RU" sz="3200" b="1" i="1" dirty="0" smtClean="0">
                <a:solidFill>
                  <a:srgbClr val="0033CC"/>
                </a:solidFill>
                <a:latin typeface="Constantia" pitchFamily="18" charset="0"/>
              </a:rPr>
              <a:t>Игра </a:t>
            </a:r>
            <a:r>
              <a:rPr lang="ru-RU" sz="2800" b="1" i="1" dirty="0" smtClean="0">
                <a:solidFill>
                  <a:srgbClr val="0033CC"/>
                </a:solidFill>
                <a:latin typeface="Constantia" pitchFamily="18" charset="0"/>
              </a:rPr>
              <a:t/>
            </a:r>
            <a:br>
              <a:rPr lang="ru-RU" sz="2800" b="1" i="1" dirty="0" smtClean="0">
                <a:solidFill>
                  <a:srgbClr val="0033CC"/>
                </a:solidFill>
                <a:latin typeface="Constantia" pitchFamily="18" charset="0"/>
              </a:rPr>
            </a:br>
            <a:r>
              <a:rPr lang="ru-RU" sz="2400" b="1" i="1" dirty="0" smtClean="0">
                <a:solidFill>
                  <a:srgbClr val="0033CC"/>
                </a:solidFill>
                <a:latin typeface="Constantia" pitchFamily="18" charset="0"/>
              </a:rPr>
              <a:t>по роману А. С. Пушкина </a:t>
            </a:r>
            <a:br>
              <a:rPr lang="ru-RU" sz="2400" b="1" i="1" dirty="0" smtClean="0">
                <a:solidFill>
                  <a:srgbClr val="0033CC"/>
                </a:solidFill>
                <a:latin typeface="Constantia" pitchFamily="18" charset="0"/>
              </a:rPr>
            </a:br>
            <a:r>
              <a:rPr lang="ru-RU" sz="2400" b="1" i="1" dirty="0" smtClean="0">
                <a:solidFill>
                  <a:srgbClr val="0033CC"/>
                </a:solidFill>
                <a:latin typeface="Constantia" pitchFamily="18" charset="0"/>
              </a:rPr>
              <a:t>«Капитанская дочка»</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 calcmode="lin" valueType="num">
                                      <p:cBhvr>
                                        <p:cTn id="9" dur="3000" fill="hold"/>
                                        <p:tgtEl>
                                          <p:spTgt spid="2"/>
                                        </p:tgtEl>
                                        <p:attrNameLst>
                                          <p:attrName>style.rotation</p:attrName>
                                        </p:attrNameLst>
                                      </p:cBhvr>
                                      <p:tavLst>
                                        <p:tav tm="0">
                                          <p:val>
                                            <p:fltVal val="360"/>
                                          </p:val>
                                        </p:tav>
                                        <p:tav tm="100000">
                                          <p:val>
                                            <p:fltVal val="0"/>
                                          </p:val>
                                        </p:tav>
                                      </p:tavLst>
                                    </p:anim>
                                    <p:animEffect transition="in" filter="fade">
                                      <p:cBhvr>
                                        <p:cTn id="10" dur="3000"/>
                                        <p:tgtEl>
                                          <p:spTgt spid="2"/>
                                        </p:tgtEl>
                                      </p:cBhvr>
                                    </p:animEffect>
                                  </p:childTnLst>
                                </p:cTn>
                              </p:par>
                            </p:childTnLst>
                          </p:cTn>
                        </p:par>
                        <p:par>
                          <p:cTn id="11" fill="hold">
                            <p:stCondLst>
                              <p:cond delay="3000"/>
                            </p:stCondLst>
                            <p:childTnLst>
                              <p:par>
                                <p:cTn id="12" presetID="8" presetClass="entr" presetSubtype="16" fill="hold" nodeType="afterEffect">
                                  <p:stCondLst>
                                    <p:cond delay="0"/>
                                  </p:stCondLst>
                                  <p:childTnLst>
                                    <p:set>
                                      <p:cBhvr>
                                        <p:cTn id="13" dur="1" fill="hold">
                                          <p:stCondLst>
                                            <p:cond delay="0"/>
                                          </p:stCondLst>
                                        </p:cTn>
                                        <p:tgtEl>
                                          <p:spTgt spid="3077"/>
                                        </p:tgtEl>
                                        <p:attrNameLst>
                                          <p:attrName>style.visibility</p:attrName>
                                        </p:attrNameLst>
                                      </p:cBhvr>
                                      <p:to>
                                        <p:strVal val="visible"/>
                                      </p:to>
                                    </p:set>
                                    <p:animEffect transition="in" filter="diamond(in)">
                                      <p:cBhvr>
                                        <p:cTn id="14" dur="2000"/>
                                        <p:tgtEl>
                                          <p:spTgt spid="3077"/>
                                        </p:tgtEl>
                                      </p:cBhvr>
                                    </p:animEffect>
                                  </p:childTnLst>
                                </p:cTn>
                              </p:par>
                              <p:par>
                                <p:cTn id="15" presetID="8"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amond(in)">
                                      <p:cBhvr>
                                        <p:cTn id="17" dur="2000"/>
                                        <p:tgtEl>
                                          <p:spTgt spid="8"/>
                                        </p:tgtEl>
                                      </p:cBhvr>
                                    </p:animEffect>
                                  </p:childTnLst>
                                </p:cTn>
                              </p:par>
                              <p:par>
                                <p:cTn id="18" presetID="21" presetClass="entr" presetSubtype="4" fill="hold" nodeType="withEffect">
                                  <p:stCondLst>
                                    <p:cond delay="0"/>
                                  </p:stCondLst>
                                  <p:childTnLst>
                                    <p:set>
                                      <p:cBhvr>
                                        <p:cTn id="19" dur="1" fill="hold">
                                          <p:stCondLst>
                                            <p:cond delay="0"/>
                                          </p:stCondLst>
                                        </p:cTn>
                                        <p:tgtEl>
                                          <p:spTgt spid="3077"/>
                                        </p:tgtEl>
                                        <p:attrNameLst>
                                          <p:attrName>style.visibility</p:attrName>
                                        </p:attrNameLst>
                                      </p:cBhvr>
                                      <p:to>
                                        <p:strVal val="visible"/>
                                      </p:to>
                                    </p:set>
                                    <p:animEffect transition="in" filter="wheel(4)">
                                      <p:cBhvr>
                                        <p:cTn id="20" dur="20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2291" name="Rectangle 2"/>
          <p:cNvSpPr>
            <a:spLocks noGrp="1" noChangeArrowheads="1"/>
          </p:cNvSpPr>
          <p:nvPr>
            <p:ph type="title"/>
          </p:nvPr>
        </p:nvSpPr>
        <p:spPr/>
        <p:txBody>
          <a:bodyPr/>
          <a:lstStyle/>
          <a:p>
            <a:pPr eaLnBrk="1" hangingPunct="1"/>
            <a:endParaRPr lang="ru-RU" smtClean="0"/>
          </a:p>
        </p:txBody>
      </p:sp>
      <p:sp>
        <p:nvSpPr>
          <p:cNvPr id="12292" name="Rectangle 3"/>
          <p:cNvSpPr>
            <a:spLocks noGrp="1" noChangeArrowheads="1"/>
          </p:cNvSpPr>
          <p:nvPr>
            <p:ph idx="1"/>
          </p:nvPr>
        </p:nvSpPr>
        <p:spPr>
          <a:xfrm>
            <a:off x="1000100" y="214290"/>
            <a:ext cx="6275388" cy="4857750"/>
          </a:xfrm>
        </p:spPr>
        <p:txBody>
          <a:bodyPr/>
          <a:lstStyle/>
          <a:p>
            <a:pPr eaLnBrk="1" hangingPunct="1">
              <a:lnSpc>
                <a:spcPct val="90000"/>
              </a:lnSpc>
              <a:buFontTx/>
              <a:buNone/>
            </a:pPr>
            <a:endParaRPr lang="ru-RU" sz="3300" b="1" dirty="0" smtClean="0"/>
          </a:p>
          <a:p>
            <a:pPr algn="ctr" eaLnBrk="1" hangingPunct="1">
              <a:lnSpc>
                <a:spcPct val="90000"/>
              </a:lnSpc>
              <a:buFontTx/>
              <a:buNone/>
            </a:pPr>
            <a:r>
              <a:rPr lang="ru-RU" sz="4800" b="1" i="1" dirty="0" smtClean="0"/>
              <a:t>Вопрос </a:t>
            </a:r>
          </a:p>
          <a:p>
            <a:pPr algn="ctr" eaLnBrk="1" hangingPunct="1">
              <a:lnSpc>
                <a:spcPct val="90000"/>
              </a:lnSpc>
              <a:buFontTx/>
              <a:buNone/>
            </a:pPr>
            <a:r>
              <a:rPr lang="ru-RU" sz="4800" b="1" i="1" dirty="0" smtClean="0"/>
              <a:t>от</a:t>
            </a:r>
          </a:p>
          <a:p>
            <a:pPr algn="ctr" eaLnBrk="1" hangingPunct="1">
              <a:lnSpc>
                <a:spcPct val="90000"/>
              </a:lnSpc>
              <a:buFontTx/>
              <a:buNone/>
            </a:pPr>
            <a:r>
              <a:rPr lang="ru-RU" sz="4800" b="1" i="1" dirty="0" smtClean="0">
                <a:solidFill>
                  <a:srgbClr val="0033CC"/>
                </a:solidFill>
              </a:rPr>
              <a:t> Анниковой Натальи</a:t>
            </a:r>
          </a:p>
        </p:txBody>
      </p:sp>
      <p:pic>
        <p:nvPicPr>
          <p:cNvPr id="5122"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643174" y="5214950"/>
            <a:ext cx="3533775" cy="1057275"/>
          </a:xfrm>
          <a:prstGeom prst="rect">
            <a:avLst/>
          </a:prstGeom>
          <a:noFill/>
        </p:spPr>
      </p:pic>
      <p:sp>
        <p:nvSpPr>
          <p:cNvPr id="6" name="Управляющая кнопка: фильм 5">
            <a:hlinkClick r:id="rId4" action="ppaction://program" highlightClick="1"/>
          </p:cNvPr>
          <p:cNvSpPr/>
          <p:nvPr/>
        </p:nvSpPr>
        <p:spPr>
          <a:xfrm>
            <a:off x="3786182" y="4000504"/>
            <a:ext cx="1042416" cy="104241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3315" name="Rectangle 2"/>
          <p:cNvSpPr>
            <a:spLocks noGrp="1" noChangeArrowheads="1"/>
          </p:cNvSpPr>
          <p:nvPr>
            <p:ph type="title"/>
          </p:nvPr>
        </p:nvSpPr>
        <p:spPr/>
        <p:txBody>
          <a:bodyPr/>
          <a:lstStyle/>
          <a:p>
            <a:pPr eaLnBrk="1" hangingPunct="1"/>
            <a:endParaRPr lang="ru-RU" smtClean="0"/>
          </a:p>
        </p:txBody>
      </p:sp>
      <p:sp>
        <p:nvSpPr>
          <p:cNvPr id="78851" name="Rectangle 3"/>
          <p:cNvSpPr>
            <a:spLocks noGrp="1" noChangeArrowheads="1"/>
          </p:cNvSpPr>
          <p:nvPr>
            <p:ph idx="1"/>
          </p:nvPr>
        </p:nvSpPr>
        <p:spPr>
          <a:xfrm>
            <a:off x="914400" y="692150"/>
            <a:ext cx="8229600" cy="4389438"/>
          </a:xfrm>
        </p:spPr>
        <p:txBody>
          <a:bodyPr/>
          <a:lstStyle/>
          <a:p>
            <a:pPr eaLnBrk="1" hangingPunct="1">
              <a:buFontTx/>
              <a:buNone/>
            </a:pPr>
            <a:endParaRPr lang="ru-RU" smtClean="0"/>
          </a:p>
          <a:p>
            <a:pPr eaLnBrk="1" hangingPunct="1">
              <a:buFontTx/>
              <a:buNone/>
            </a:pPr>
            <a:endParaRPr lang="ru-RU" smtClean="0"/>
          </a:p>
          <a:p>
            <a:pPr eaLnBrk="1" hangingPunct="1">
              <a:buFontTx/>
              <a:buNone/>
            </a:pPr>
            <a:r>
              <a:rPr lang="ru-RU" sz="5400" b="1" smtClean="0"/>
              <a:t>           </a:t>
            </a:r>
            <a:r>
              <a:rPr lang="ru-RU" sz="7200" b="1" smtClean="0"/>
              <a:t>Перекрестная.</a:t>
            </a:r>
          </a:p>
        </p:txBody>
      </p:sp>
      <p:sp>
        <p:nvSpPr>
          <p:cNvPr id="13317" name="AutoShape 4">
            <a:hlinkClick r:id="" action="ppaction://noaction" highlightClick="1"/>
          </p:cNvPr>
          <p:cNvSpPr>
            <a:spLocks noChangeArrowheads="1"/>
          </p:cNvSpPr>
          <p:nvPr/>
        </p:nvSpPr>
        <p:spPr bwMode="auto">
          <a:xfrm>
            <a:off x="755650"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8851">
                                            <p:txEl>
                                              <p:pRg st="2" end="2"/>
                                            </p:txEl>
                                          </p:spTgt>
                                        </p:tgtEl>
                                        <p:attrNameLst>
                                          <p:attrName>style.visibility</p:attrName>
                                        </p:attrNameLst>
                                      </p:cBhvr>
                                      <p:to>
                                        <p:strVal val="visible"/>
                                      </p:to>
                                    </p:set>
                                    <p:animEffect transition="in" filter="wipe(down)">
                                      <p:cBhvr>
                                        <p:cTn id="7" dur="500"/>
                                        <p:tgtEl>
                                          <p:spTgt spid="788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4339" name="Rectangle 2"/>
          <p:cNvSpPr>
            <a:spLocks noGrp="1" noChangeArrowheads="1"/>
          </p:cNvSpPr>
          <p:nvPr>
            <p:ph type="title"/>
          </p:nvPr>
        </p:nvSpPr>
        <p:spPr/>
        <p:txBody>
          <a:bodyPr/>
          <a:lstStyle/>
          <a:p>
            <a:pPr eaLnBrk="1" hangingPunct="1"/>
            <a:endParaRPr lang="ru-RU" smtClean="0"/>
          </a:p>
        </p:txBody>
      </p:sp>
      <p:sp>
        <p:nvSpPr>
          <p:cNvPr id="80899" name="Rectangle 3"/>
          <p:cNvSpPr>
            <a:spLocks noGrp="1" noChangeArrowheads="1"/>
          </p:cNvSpPr>
          <p:nvPr>
            <p:ph idx="1"/>
          </p:nvPr>
        </p:nvSpPr>
        <p:spPr>
          <a:xfrm>
            <a:off x="468313" y="908050"/>
            <a:ext cx="6767512" cy="4389438"/>
          </a:xfrm>
        </p:spPr>
        <p:txBody>
          <a:bodyPr/>
          <a:lstStyle/>
          <a:p>
            <a:pPr eaLnBrk="1" hangingPunct="1">
              <a:buFontTx/>
              <a:buNone/>
            </a:pPr>
            <a:r>
              <a:rPr lang="ru-RU" sz="3600" b="1" dirty="0" smtClean="0"/>
              <a:t>         </a:t>
            </a:r>
          </a:p>
          <a:p>
            <a:pPr algn="ctr" eaLnBrk="1" hangingPunct="1">
              <a:buFontTx/>
              <a:buNone/>
            </a:pPr>
            <a:r>
              <a:rPr lang="ru-RU" sz="3600" b="1" dirty="0" smtClean="0"/>
              <a:t>           </a:t>
            </a:r>
            <a:r>
              <a:rPr lang="ru-RU" sz="4000" b="1" i="1" dirty="0" smtClean="0"/>
              <a:t>Какое обращение использовал П.Гринев в письме Савельичу </a:t>
            </a:r>
          </a:p>
          <a:p>
            <a:pPr algn="ctr" eaLnBrk="1" hangingPunct="1">
              <a:buFontTx/>
              <a:buNone/>
            </a:pPr>
            <a:r>
              <a:rPr lang="ru-RU" sz="4000" b="1" i="1" dirty="0" smtClean="0"/>
              <a:t>(в 5 главе)?</a:t>
            </a:r>
          </a:p>
        </p:txBody>
      </p:sp>
      <p:pic>
        <p:nvPicPr>
          <p:cNvPr id="6146"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143108" y="4714884"/>
            <a:ext cx="3533775" cy="10572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Effect transition="in" filter="wipe(down)">
                                      <p:cBhvr>
                                        <p:cTn id="7" dur="500"/>
                                        <p:tgtEl>
                                          <p:spTgt spid="80899">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0899">
                                            <p:txEl>
                                              <p:pRg st="1" end="1"/>
                                            </p:txEl>
                                          </p:spTgt>
                                        </p:tgtEl>
                                        <p:attrNameLst>
                                          <p:attrName>style.visibility</p:attrName>
                                        </p:attrNameLst>
                                      </p:cBhvr>
                                      <p:to>
                                        <p:strVal val="visible"/>
                                      </p:to>
                                    </p:set>
                                    <p:animEffect transition="in" filter="wipe(down)">
                                      <p:cBhvr>
                                        <p:cTn id="10" dur="500"/>
                                        <p:tgtEl>
                                          <p:spTgt spid="80899">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0899">
                                            <p:txEl>
                                              <p:pRg st="2" end="2"/>
                                            </p:txEl>
                                          </p:spTgt>
                                        </p:tgtEl>
                                        <p:attrNameLst>
                                          <p:attrName>style.visibility</p:attrName>
                                        </p:attrNameLst>
                                      </p:cBhvr>
                                      <p:to>
                                        <p:strVal val="visible"/>
                                      </p:to>
                                    </p:set>
                                    <p:animEffect transition="in" filter="wipe(down)">
                                      <p:cBhvr>
                                        <p:cTn id="13" dur="500"/>
                                        <p:tgtEl>
                                          <p:spTgt spid="808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363" name="Rectangle 2"/>
          <p:cNvSpPr>
            <a:spLocks noGrp="1" noChangeArrowheads="1"/>
          </p:cNvSpPr>
          <p:nvPr>
            <p:ph type="title"/>
          </p:nvPr>
        </p:nvSpPr>
        <p:spPr/>
        <p:txBody>
          <a:bodyPr/>
          <a:lstStyle/>
          <a:p>
            <a:pPr eaLnBrk="1" hangingPunct="1"/>
            <a:endParaRPr lang="ru-RU" smtClean="0"/>
          </a:p>
        </p:txBody>
      </p:sp>
      <p:sp>
        <p:nvSpPr>
          <p:cNvPr id="15364" name="Rectangle 3"/>
          <p:cNvSpPr>
            <a:spLocks noGrp="1" noChangeArrowheads="1"/>
          </p:cNvSpPr>
          <p:nvPr>
            <p:ph idx="1"/>
          </p:nvPr>
        </p:nvSpPr>
        <p:spPr>
          <a:xfrm>
            <a:off x="914400" y="549275"/>
            <a:ext cx="8229600" cy="4389438"/>
          </a:xfrm>
        </p:spPr>
        <p:txBody>
          <a:bodyPr/>
          <a:lstStyle/>
          <a:p>
            <a:pPr algn="ctr" eaLnBrk="1" hangingPunct="1">
              <a:buFontTx/>
              <a:buNone/>
            </a:pPr>
            <a:endParaRPr lang="ru-RU" sz="8000" b="1" smtClean="0"/>
          </a:p>
          <a:p>
            <a:pPr algn="ctr" eaLnBrk="1" hangingPunct="1">
              <a:buFontTx/>
              <a:buNone/>
            </a:pPr>
            <a:r>
              <a:rPr lang="ru-RU" sz="8000" b="1" smtClean="0"/>
              <a:t>Старый пёс.</a:t>
            </a:r>
          </a:p>
        </p:txBody>
      </p:sp>
      <p:sp>
        <p:nvSpPr>
          <p:cNvPr id="15365" name="AutoShape 4">
            <a:hlinkClick r:id="" action="ppaction://noaction" highlightClick="1"/>
          </p:cNvPr>
          <p:cNvSpPr>
            <a:spLocks noChangeArrowheads="1"/>
          </p:cNvSpPr>
          <p:nvPr/>
        </p:nvSpPr>
        <p:spPr bwMode="auto">
          <a:xfrm>
            <a:off x="1403350"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6387" name="Rectangle 2"/>
          <p:cNvSpPr>
            <a:spLocks noGrp="1" noChangeArrowheads="1"/>
          </p:cNvSpPr>
          <p:nvPr>
            <p:ph type="title"/>
          </p:nvPr>
        </p:nvSpPr>
        <p:spPr/>
        <p:txBody>
          <a:bodyPr/>
          <a:lstStyle/>
          <a:p>
            <a:pPr eaLnBrk="1" hangingPunct="1"/>
            <a:r>
              <a:rPr lang="ru-RU" smtClean="0"/>
              <a:t> </a:t>
            </a:r>
          </a:p>
        </p:txBody>
      </p:sp>
      <p:sp>
        <p:nvSpPr>
          <p:cNvPr id="82947" name="Rectangle 3"/>
          <p:cNvSpPr>
            <a:spLocks noGrp="1" noChangeArrowheads="1"/>
          </p:cNvSpPr>
          <p:nvPr>
            <p:ph idx="1"/>
          </p:nvPr>
        </p:nvSpPr>
        <p:spPr>
          <a:xfrm>
            <a:off x="428625" y="1639888"/>
            <a:ext cx="8229600" cy="5218112"/>
          </a:xfrm>
        </p:spPr>
        <p:txBody>
          <a:bodyPr/>
          <a:lstStyle/>
          <a:p>
            <a:pPr eaLnBrk="1" hangingPunct="1">
              <a:buFontTx/>
              <a:buNone/>
            </a:pPr>
            <a:endParaRPr lang="ru-RU" smtClean="0"/>
          </a:p>
          <a:p>
            <a:pPr eaLnBrk="1" hangingPunct="1">
              <a:buFontTx/>
              <a:buNone/>
            </a:pPr>
            <a:r>
              <a:rPr lang="ru-RU" smtClean="0"/>
              <a:t> </a:t>
            </a:r>
          </a:p>
          <a:p>
            <a:pPr eaLnBrk="1" hangingPunct="1">
              <a:buFontTx/>
              <a:buNone/>
            </a:pPr>
            <a:r>
              <a:rPr lang="ru-RU" sz="3600" b="1" smtClean="0"/>
              <a:t>     </a:t>
            </a:r>
          </a:p>
          <a:p>
            <a:pPr eaLnBrk="1" hangingPunct="1">
              <a:buFontTx/>
              <a:buNone/>
            </a:pPr>
            <a:r>
              <a:rPr lang="ru-RU" sz="3600" b="1" smtClean="0"/>
              <a:t>      </a:t>
            </a:r>
          </a:p>
        </p:txBody>
      </p:sp>
      <p:sp>
        <p:nvSpPr>
          <p:cNvPr id="16389" name="Прямоугольник 3"/>
          <p:cNvSpPr>
            <a:spLocks noChangeArrowheads="1"/>
          </p:cNvSpPr>
          <p:nvPr/>
        </p:nvSpPr>
        <p:spPr bwMode="auto">
          <a:xfrm>
            <a:off x="971550" y="1341438"/>
            <a:ext cx="5761038" cy="3749675"/>
          </a:xfrm>
          <a:prstGeom prst="rect">
            <a:avLst/>
          </a:prstGeom>
          <a:noFill/>
          <a:ln w="9525">
            <a:noFill/>
            <a:miter lim="800000"/>
            <a:headEnd/>
            <a:tailEnd/>
          </a:ln>
        </p:spPr>
        <p:txBody>
          <a:bodyPr>
            <a:spAutoFit/>
          </a:bodyPr>
          <a:lstStyle/>
          <a:p>
            <a:pPr algn="ctr"/>
            <a:r>
              <a:rPr lang="ru-RU" sz="4000" b="1" i="1">
                <a:latin typeface="Constantia" pitchFamily="18" charset="0"/>
              </a:rPr>
              <a:t>Какое название, состоящее из словосочетания «существительное + существительное», </a:t>
            </a:r>
          </a:p>
          <a:p>
            <a:pPr algn="ctr"/>
            <a:r>
              <a:rPr lang="ru-RU" sz="4000" b="1" i="1">
                <a:latin typeface="Constantia" pitchFamily="18" charset="0"/>
              </a:rPr>
              <a:t>носит первая  глава?</a:t>
            </a:r>
          </a:p>
        </p:txBody>
      </p:sp>
      <p:pic>
        <p:nvPicPr>
          <p:cNvPr id="7170"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071670" y="5286388"/>
            <a:ext cx="3533775" cy="10572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2947">
                                            <p:txEl>
                                              <p:pRg st="1" end="1"/>
                                            </p:txEl>
                                          </p:spTgt>
                                        </p:tgtEl>
                                        <p:attrNameLst>
                                          <p:attrName>style.visibility</p:attrName>
                                        </p:attrNameLst>
                                      </p:cBhvr>
                                      <p:to>
                                        <p:strVal val="visible"/>
                                      </p:to>
                                    </p:set>
                                    <p:animEffect transition="in" filter="wipe(down)">
                                      <p:cBhvr>
                                        <p:cTn id="7" dur="500"/>
                                        <p:tgtEl>
                                          <p:spTgt spid="82947">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2947">
                                            <p:txEl>
                                              <p:pRg st="2" end="2"/>
                                            </p:txEl>
                                          </p:spTgt>
                                        </p:tgtEl>
                                        <p:attrNameLst>
                                          <p:attrName>style.visibility</p:attrName>
                                        </p:attrNameLst>
                                      </p:cBhvr>
                                      <p:to>
                                        <p:strVal val="visible"/>
                                      </p:to>
                                    </p:set>
                                    <p:animEffect transition="in" filter="wipe(down)">
                                      <p:cBhvr>
                                        <p:cTn id="10" dur="500"/>
                                        <p:tgtEl>
                                          <p:spTgt spid="82947">
                                            <p:txEl>
                                              <p:pRg st="2" end="2"/>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2947">
                                            <p:txEl>
                                              <p:pRg st="3" end="3"/>
                                            </p:txEl>
                                          </p:spTgt>
                                        </p:tgtEl>
                                        <p:attrNameLst>
                                          <p:attrName>style.visibility</p:attrName>
                                        </p:attrNameLst>
                                      </p:cBhvr>
                                      <p:to>
                                        <p:strVal val="visible"/>
                                      </p:to>
                                    </p:set>
                                    <p:animEffect transition="in" filter="wipe(down)">
                                      <p:cBhvr>
                                        <p:cTn id="13" dur="500"/>
                                        <p:tgtEl>
                                          <p:spTgt spid="829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7411" name="Rectangle 2"/>
          <p:cNvSpPr>
            <a:spLocks noGrp="1" noChangeArrowheads="1"/>
          </p:cNvSpPr>
          <p:nvPr>
            <p:ph type="title"/>
          </p:nvPr>
        </p:nvSpPr>
        <p:spPr/>
        <p:txBody>
          <a:bodyPr/>
          <a:lstStyle/>
          <a:p>
            <a:pPr eaLnBrk="1" hangingPunct="1"/>
            <a:endParaRPr lang="ru-RU" smtClean="0"/>
          </a:p>
        </p:txBody>
      </p:sp>
      <p:sp>
        <p:nvSpPr>
          <p:cNvPr id="83971" name="Rectangle 3"/>
          <p:cNvSpPr>
            <a:spLocks noGrp="1" noChangeArrowheads="1"/>
          </p:cNvSpPr>
          <p:nvPr>
            <p:ph idx="1"/>
          </p:nvPr>
        </p:nvSpPr>
        <p:spPr/>
        <p:txBody>
          <a:bodyPr/>
          <a:lstStyle/>
          <a:p>
            <a:pPr algn="ctr" eaLnBrk="1" hangingPunct="1">
              <a:buFontTx/>
              <a:buNone/>
            </a:pPr>
            <a:r>
              <a:rPr lang="ru-RU" sz="7200" b="1" smtClean="0"/>
              <a:t>«Сержант гвардии».</a:t>
            </a:r>
          </a:p>
        </p:txBody>
      </p:sp>
      <p:sp>
        <p:nvSpPr>
          <p:cNvPr id="17413" name="AutoShape 4">
            <a:hlinkClick r:id="rId3" action="ppaction://hlinksldjump" highlightClick="1"/>
          </p:cNvPr>
          <p:cNvSpPr>
            <a:spLocks noChangeArrowheads="1"/>
          </p:cNvSpPr>
          <p:nvPr/>
        </p:nvSpPr>
        <p:spPr bwMode="auto">
          <a:xfrm>
            <a:off x="1476375" y="5661025"/>
            <a:ext cx="2016125" cy="719138"/>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Effect transition="in" filter="wipe(down)">
                                      <p:cBhvr>
                                        <p:cTn id="7" dur="500"/>
                                        <p:tgtEl>
                                          <p:spTgt spid="839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8435" name="Rectangle 2"/>
          <p:cNvSpPr>
            <a:spLocks noGrp="1" noChangeArrowheads="1"/>
          </p:cNvSpPr>
          <p:nvPr>
            <p:ph type="title"/>
          </p:nvPr>
        </p:nvSpPr>
        <p:spPr/>
        <p:txBody>
          <a:bodyPr/>
          <a:lstStyle/>
          <a:p>
            <a:pPr eaLnBrk="1" hangingPunct="1"/>
            <a:endParaRPr lang="ru-RU" smtClean="0"/>
          </a:p>
        </p:txBody>
      </p:sp>
      <p:sp>
        <p:nvSpPr>
          <p:cNvPr id="18436" name="Rectangle 3"/>
          <p:cNvSpPr>
            <a:spLocks noGrp="1" noChangeArrowheads="1"/>
          </p:cNvSpPr>
          <p:nvPr>
            <p:ph idx="1"/>
          </p:nvPr>
        </p:nvSpPr>
        <p:spPr>
          <a:xfrm>
            <a:off x="428596" y="928670"/>
            <a:ext cx="8229600" cy="4389437"/>
          </a:xfrm>
        </p:spPr>
        <p:txBody>
          <a:bodyPr/>
          <a:lstStyle/>
          <a:p>
            <a:pPr algn="ctr" eaLnBrk="1" hangingPunct="1">
              <a:buFontTx/>
              <a:buNone/>
            </a:pPr>
            <a:endParaRPr lang="ru-RU" sz="3600" b="1" dirty="0" smtClean="0"/>
          </a:p>
          <a:p>
            <a:pPr algn="ctr" eaLnBrk="1" hangingPunct="1">
              <a:buFontTx/>
              <a:buNone/>
            </a:pPr>
            <a:r>
              <a:rPr lang="ru-RU" sz="4000" b="1" i="1" dirty="0" smtClean="0"/>
              <a:t>Назовите лексическое значение слова </a:t>
            </a:r>
            <a:r>
              <a:rPr lang="ru-RU" sz="5400" b="1" i="1" dirty="0" smtClean="0">
                <a:solidFill>
                  <a:schemeClr val="hlink"/>
                </a:solidFill>
              </a:rPr>
              <a:t>«китайчатый» халат?</a:t>
            </a:r>
          </a:p>
        </p:txBody>
      </p:sp>
      <p:pic>
        <p:nvPicPr>
          <p:cNvPr id="8194"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643174" y="5000636"/>
            <a:ext cx="3533775" cy="1057275"/>
          </a:xfrm>
          <a:prstGeom prst="rect">
            <a:avLst/>
          </a:prstGeom>
          <a:noFill/>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9459" name="Заголовок 4"/>
          <p:cNvSpPr>
            <a:spLocks noGrp="1"/>
          </p:cNvSpPr>
          <p:nvPr>
            <p:ph type="title"/>
          </p:nvPr>
        </p:nvSpPr>
        <p:spPr/>
        <p:txBody>
          <a:bodyPr/>
          <a:lstStyle/>
          <a:p>
            <a:pPr eaLnBrk="1" hangingPunct="1"/>
            <a:endParaRPr lang="ru-RU" smtClean="0"/>
          </a:p>
        </p:txBody>
      </p:sp>
      <p:sp>
        <p:nvSpPr>
          <p:cNvPr id="19460" name="Содержимое 5"/>
          <p:cNvSpPr>
            <a:spLocks noGrp="1"/>
          </p:cNvSpPr>
          <p:nvPr>
            <p:ph idx="1"/>
          </p:nvPr>
        </p:nvSpPr>
        <p:spPr>
          <a:xfrm>
            <a:off x="900113" y="1052513"/>
            <a:ext cx="5976937" cy="4389437"/>
          </a:xfrm>
        </p:spPr>
        <p:txBody>
          <a:bodyPr/>
          <a:lstStyle/>
          <a:p>
            <a:pPr algn="ctr" eaLnBrk="1" hangingPunct="1">
              <a:buFont typeface="Wingdings 2" pitchFamily="18" charset="2"/>
              <a:buNone/>
            </a:pPr>
            <a:r>
              <a:rPr lang="ru-RU" sz="3600" b="1" smtClean="0"/>
              <a:t>Сделанный из китайки – плотной ткани, первоначально шелковой, ввозимой из Китая, позднее хлопчатобумажной, производимой в России).</a:t>
            </a:r>
          </a:p>
        </p:txBody>
      </p:sp>
      <p:sp>
        <p:nvSpPr>
          <p:cNvPr id="19461" name="AutoShape 4">
            <a:hlinkClick r:id="" action="ppaction://noaction" highlightClick="1"/>
          </p:cNvPr>
          <p:cNvSpPr>
            <a:spLocks noChangeArrowheads="1"/>
          </p:cNvSpPr>
          <p:nvPr/>
        </p:nvSpPr>
        <p:spPr bwMode="auto">
          <a:xfrm>
            <a:off x="1476375"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483" name="Rectangle 2"/>
          <p:cNvSpPr>
            <a:spLocks noGrp="1" noChangeArrowheads="1"/>
          </p:cNvSpPr>
          <p:nvPr>
            <p:ph type="title"/>
          </p:nvPr>
        </p:nvSpPr>
        <p:spPr/>
        <p:txBody>
          <a:bodyPr/>
          <a:lstStyle/>
          <a:p>
            <a:pPr eaLnBrk="1" hangingPunct="1"/>
            <a:endParaRPr lang="ru-RU" smtClean="0"/>
          </a:p>
        </p:txBody>
      </p:sp>
      <p:sp>
        <p:nvSpPr>
          <p:cNvPr id="87043" name="Rectangle 3"/>
          <p:cNvSpPr>
            <a:spLocks noGrp="1" noChangeArrowheads="1"/>
          </p:cNvSpPr>
          <p:nvPr>
            <p:ph idx="1"/>
          </p:nvPr>
        </p:nvSpPr>
        <p:spPr>
          <a:xfrm>
            <a:off x="323850" y="620713"/>
            <a:ext cx="8229600" cy="4389437"/>
          </a:xfrm>
        </p:spPr>
        <p:txBody>
          <a:bodyPr/>
          <a:lstStyle/>
          <a:p>
            <a:pPr algn="ctr" eaLnBrk="1" hangingPunct="1">
              <a:buFontTx/>
              <a:buNone/>
            </a:pPr>
            <a:endParaRPr lang="ru-RU" sz="3600" b="1" smtClean="0"/>
          </a:p>
          <a:p>
            <a:pPr algn="ctr" eaLnBrk="1" hangingPunct="1">
              <a:buFontTx/>
              <a:buNone/>
            </a:pPr>
            <a:endParaRPr lang="ru-RU" sz="3600" b="1" smtClean="0"/>
          </a:p>
          <a:p>
            <a:pPr algn="ctr" eaLnBrk="1" hangingPunct="1">
              <a:buFontTx/>
              <a:buNone/>
            </a:pPr>
            <a:r>
              <a:rPr lang="ru-RU" sz="5400" b="1" i="1" smtClean="0"/>
              <a:t>Что такое </a:t>
            </a:r>
          </a:p>
          <a:p>
            <a:pPr algn="ctr" eaLnBrk="1" hangingPunct="1">
              <a:buFontTx/>
              <a:buNone/>
            </a:pPr>
            <a:r>
              <a:rPr lang="ru-RU" sz="5400" b="1" i="1" smtClean="0">
                <a:solidFill>
                  <a:schemeClr val="accent1"/>
                </a:solidFill>
              </a:rPr>
              <a:t>фортеция</a:t>
            </a:r>
            <a:r>
              <a:rPr lang="ru-RU" sz="5400" b="1" i="1" smtClean="0"/>
              <a:t>?</a:t>
            </a:r>
          </a:p>
        </p:txBody>
      </p:sp>
      <p:pic>
        <p:nvPicPr>
          <p:cNvPr id="9218"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714612" y="4643446"/>
            <a:ext cx="3533775" cy="10572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7043">
                                            <p:txEl>
                                              <p:pRg st="2" end="2"/>
                                            </p:txEl>
                                          </p:spTgt>
                                        </p:tgtEl>
                                        <p:attrNameLst>
                                          <p:attrName>style.visibility</p:attrName>
                                        </p:attrNameLst>
                                      </p:cBhvr>
                                      <p:to>
                                        <p:strVal val="visible"/>
                                      </p:to>
                                    </p:set>
                                    <p:animEffect transition="in" filter="wipe(down)">
                                      <p:cBhvr>
                                        <p:cTn id="7" dur="500"/>
                                        <p:tgtEl>
                                          <p:spTgt spid="87043">
                                            <p:txEl>
                                              <p:pRg st="2" end="2"/>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7043">
                                            <p:txEl>
                                              <p:pRg st="3" end="3"/>
                                            </p:txEl>
                                          </p:spTgt>
                                        </p:tgtEl>
                                        <p:attrNameLst>
                                          <p:attrName>style.visibility</p:attrName>
                                        </p:attrNameLst>
                                      </p:cBhvr>
                                      <p:to>
                                        <p:strVal val="visible"/>
                                      </p:to>
                                    </p:set>
                                    <p:animEffect transition="in" filter="wipe(down)">
                                      <p:cBhvr>
                                        <p:cTn id="10" dur="500"/>
                                        <p:tgtEl>
                                          <p:spTgt spid="870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1507" name="Rectangle 2"/>
          <p:cNvSpPr>
            <a:spLocks noGrp="1" noChangeArrowheads="1"/>
          </p:cNvSpPr>
          <p:nvPr>
            <p:ph type="title"/>
          </p:nvPr>
        </p:nvSpPr>
        <p:spPr/>
        <p:txBody>
          <a:bodyPr/>
          <a:lstStyle/>
          <a:p>
            <a:pPr eaLnBrk="1" hangingPunct="1"/>
            <a:endParaRPr lang="ru-RU" smtClean="0"/>
          </a:p>
        </p:txBody>
      </p:sp>
      <p:sp>
        <p:nvSpPr>
          <p:cNvPr id="88067" name="Rectangle 3"/>
          <p:cNvSpPr>
            <a:spLocks noGrp="1" noChangeArrowheads="1"/>
          </p:cNvSpPr>
          <p:nvPr>
            <p:ph idx="1"/>
          </p:nvPr>
        </p:nvSpPr>
        <p:spPr/>
        <p:txBody>
          <a:bodyPr>
            <a:normAutofit/>
          </a:bodyPr>
          <a:lstStyle/>
          <a:p>
            <a:pPr marL="274320" indent="-274320" algn="ctr" eaLnBrk="1" fontAlgn="auto" hangingPunct="1">
              <a:spcAft>
                <a:spcPts val="0"/>
              </a:spcAft>
              <a:buClr>
                <a:schemeClr val="accent3"/>
              </a:buClr>
              <a:buFontTx/>
              <a:buNone/>
              <a:defRPr/>
            </a:pPr>
            <a:r>
              <a:rPr lang="ru-RU" sz="6000" b="1" dirty="0" smtClean="0"/>
              <a:t>Крепость.</a:t>
            </a:r>
            <a:endParaRPr lang="ru-RU" sz="6000" b="1" dirty="0"/>
          </a:p>
        </p:txBody>
      </p:sp>
      <p:sp>
        <p:nvSpPr>
          <p:cNvPr id="21509" name="Rectangle 4"/>
          <p:cNvSpPr>
            <a:spLocks noChangeArrowheads="1"/>
          </p:cNvSpPr>
          <p:nvPr/>
        </p:nvSpPr>
        <p:spPr bwMode="auto">
          <a:xfrm flipH="1">
            <a:off x="10764838" y="3357563"/>
            <a:ext cx="7097712" cy="366712"/>
          </a:xfrm>
          <a:prstGeom prst="rect">
            <a:avLst/>
          </a:prstGeom>
          <a:noFill/>
          <a:ln w="9525">
            <a:noFill/>
            <a:miter lim="800000"/>
            <a:headEnd/>
            <a:tailEnd/>
          </a:ln>
        </p:spPr>
        <p:txBody>
          <a:bodyPr>
            <a:spAutoFit/>
          </a:bodyPr>
          <a:lstStyle/>
          <a:p>
            <a:pPr>
              <a:spcBef>
                <a:spcPct val="20000"/>
              </a:spcBef>
            </a:pPr>
            <a:r>
              <a:rPr lang="ru-RU" sz="1800"/>
              <a:t>.</a:t>
            </a:r>
          </a:p>
        </p:txBody>
      </p:sp>
      <p:sp>
        <p:nvSpPr>
          <p:cNvPr id="21510" name="AutoShape 5">
            <a:hlinkClick r:id="" action="ppaction://noaction" highlightClick="1"/>
          </p:cNvPr>
          <p:cNvSpPr>
            <a:spLocks noChangeArrowheads="1"/>
          </p:cNvSpPr>
          <p:nvPr/>
        </p:nvSpPr>
        <p:spPr bwMode="auto">
          <a:xfrm>
            <a:off x="1116013" y="5516563"/>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Effect transition="in" filter="wipe(down)">
                                      <p:cBhvr>
                                        <p:cTn id="7" dur="500"/>
                                        <p:tgtEl>
                                          <p:spTgt spid="880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8"/>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099" name="Rectangle 2"/>
          <p:cNvSpPr>
            <a:spLocks noGrp="1" noChangeArrowheads="1"/>
          </p:cNvSpPr>
          <p:nvPr>
            <p:ph type="title"/>
          </p:nvPr>
        </p:nvSpPr>
        <p:spPr/>
        <p:txBody>
          <a:bodyPr/>
          <a:lstStyle/>
          <a:p>
            <a:pPr eaLnBrk="1" hangingPunct="1"/>
            <a:r>
              <a:rPr lang="ru-RU" sz="3600" b="1" dirty="0" smtClean="0">
                <a:solidFill>
                  <a:schemeClr val="tx1"/>
                </a:solidFill>
              </a:rPr>
              <a:t>                </a:t>
            </a:r>
            <a:endParaRPr lang="ru-RU" sz="3600" b="1" dirty="0" smtClean="0">
              <a:solidFill>
                <a:srgbClr val="0B0E8F"/>
              </a:solidFill>
            </a:endParaRPr>
          </a:p>
        </p:txBody>
      </p:sp>
      <p:sp>
        <p:nvSpPr>
          <p:cNvPr id="49155" name="Rectangle 3"/>
          <p:cNvSpPr>
            <a:spLocks noGrp="1" noChangeArrowheads="1"/>
          </p:cNvSpPr>
          <p:nvPr>
            <p:ph idx="1"/>
          </p:nvPr>
        </p:nvSpPr>
        <p:spPr>
          <a:xfrm>
            <a:off x="3071802" y="785794"/>
            <a:ext cx="3656026" cy="5357850"/>
          </a:xfrm>
          <a:blipFill>
            <a:blip r:embed="rId3" cstate="print"/>
            <a:tile tx="0" ty="0" sx="100000" sy="100000" flip="none" algn="tl"/>
          </a:blipFill>
          <a:ln w="19050">
            <a:solidFill>
              <a:srgbClr val="8E6C00"/>
            </a:solidFill>
          </a:ln>
          <a:scene3d>
            <a:camera prst="orthographicFront"/>
            <a:lightRig rig="threePt" dir="t"/>
          </a:scene3d>
          <a:sp3d>
            <a:bevelT prst="angle"/>
          </a:sp3d>
        </p:spPr>
        <p:txBody>
          <a:bodyPr/>
          <a:lstStyle/>
          <a:p>
            <a:pPr algn="ctr" eaLnBrk="1" hangingPunct="1">
              <a:lnSpc>
                <a:spcPct val="90000"/>
              </a:lnSpc>
              <a:buFontTx/>
              <a:buNone/>
            </a:pPr>
            <a:r>
              <a:rPr lang="ru-RU" sz="2800" b="1" i="1" dirty="0" smtClean="0">
                <a:solidFill>
                  <a:srgbClr val="FFFF00"/>
                </a:solidFill>
              </a:rPr>
              <a:t>Правила игры.</a:t>
            </a:r>
            <a:endParaRPr lang="ru-RU" sz="2800" b="1" dirty="0" smtClean="0">
              <a:solidFill>
                <a:srgbClr val="FFFF00"/>
              </a:solidFill>
            </a:endParaRPr>
          </a:p>
          <a:p>
            <a:pPr eaLnBrk="1" hangingPunct="1">
              <a:lnSpc>
                <a:spcPct val="90000"/>
              </a:lnSpc>
              <a:buFontTx/>
              <a:buNone/>
            </a:pPr>
            <a:r>
              <a:rPr lang="ru-RU" sz="1800" b="1" dirty="0" smtClean="0">
                <a:solidFill>
                  <a:schemeClr val="tx1">
                    <a:lumMod val="85000"/>
                    <a:lumOff val="15000"/>
                  </a:schemeClr>
                </a:solidFill>
              </a:rPr>
              <a:t>Игрокам предлагается 5 тем, включающих в себя по 4 вопроса. Вопросы оценены баллами от 5 до 20, в зависимости от сложности. Игроки выбирают тему, затем вопрос. Ведущий задает вопрос, отвечает на него тот, кто первым поднимет руку. Если ответ правильный, то игрок получает очки соответственно номиналу вопроса. Если ответ неправильный, то очки вычитаются из суммы, набранной игроком и право ответа есть у другого игрока.</a:t>
            </a:r>
          </a:p>
          <a:p>
            <a:pPr eaLnBrk="1" hangingPunct="1">
              <a:lnSpc>
                <a:spcPct val="90000"/>
              </a:lnSpc>
              <a:buFontTx/>
              <a:buNone/>
            </a:pPr>
            <a:endParaRPr lang="ru-RU" sz="1800" b="1" dirty="0" smtClean="0">
              <a:solidFill>
                <a:schemeClr val="tx1">
                  <a:lumMod val="85000"/>
                  <a:lumOff val="15000"/>
                </a:schemeClr>
              </a:solidFill>
            </a:endParaRPr>
          </a:p>
        </p:txBody>
      </p:sp>
      <p:pic>
        <p:nvPicPr>
          <p:cNvPr id="4101" name="Picture 14" descr="4"/>
          <p:cNvPicPr>
            <a:picLocks noChangeAspect="1" noChangeArrowheads="1"/>
          </p:cNvPicPr>
          <p:nvPr/>
        </p:nvPicPr>
        <p:blipFill>
          <a:blip r:embed="rId4" cstate="print"/>
          <a:srcRect/>
          <a:stretch>
            <a:fillRect/>
          </a:stretch>
        </p:blipFill>
        <p:spPr bwMode="auto">
          <a:xfrm>
            <a:off x="500034" y="1714488"/>
            <a:ext cx="2357454" cy="2940690"/>
          </a:xfrm>
          <a:prstGeom prst="roundRect">
            <a:avLst>
              <a:gd name="adj" fmla="val 4167"/>
            </a:avLst>
          </a:prstGeom>
          <a:solidFill>
            <a:srgbClr val="FFFFFF"/>
          </a:solidFill>
          <a:ln w="76200" cap="sq">
            <a:solidFill>
              <a:srgbClr val="996633"/>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49155">
                                            <p:bg/>
                                          </p:spTgt>
                                        </p:tgtEl>
                                        <p:attrNameLst>
                                          <p:attrName>style.visibility</p:attrName>
                                        </p:attrNameLst>
                                      </p:cBhvr>
                                      <p:to>
                                        <p:strVal val="visible"/>
                                      </p:to>
                                    </p:set>
                                    <p:animEffect transition="in" filter="wheel(4)">
                                      <p:cBhvr>
                                        <p:cTn id="7" dur="2000"/>
                                        <p:tgtEl>
                                          <p:spTgt spid="49155">
                                            <p:bg/>
                                          </p:spTgt>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9155">
                                            <p:txEl>
                                              <p:pRg st="0" end="0"/>
                                            </p:txEl>
                                          </p:spTgt>
                                        </p:tgtEl>
                                        <p:attrNameLst>
                                          <p:attrName>style.visibility</p:attrName>
                                        </p:attrNameLst>
                                      </p:cBhvr>
                                      <p:to>
                                        <p:strVal val="visible"/>
                                      </p:to>
                                    </p:set>
                                    <p:animEffect transition="in" filter="wheel(4)">
                                      <p:cBhvr>
                                        <p:cTn id="10" dur="2000"/>
                                        <p:tgtEl>
                                          <p:spTgt spid="49155">
                                            <p:txEl>
                                              <p:pRg st="0" end="0"/>
                                            </p:txEl>
                                          </p:spTgt>
                                        </p:tgtEl>
                                      </p:cBhvr>
                                    </p:animEffect>
                                  </p:childTnLst>
                                </p:cTn>
                              </p:par>
                            </p:childTnLst>
                          </p:cTn>
                        </p:par>
                        <p:par>
                          <p:cTn id="11" fill="hold">
                            <p:stCondLst>
                              <p:cond delay="2000"/>
                            </p:stCondLst>
                            <p:childTnLst>
                              <p:par>
                                <p:cTn id="12" presetID="21" presetClass="entr" presetSubtype="4" fill="hold" grpId="0" nodeType="afterEffect">
                                  <p:stCondLst>
                                    <p:cond delay="0"/>
                                  </p:stCondLst>
                                  <p:childTnLst>
                                    <p:set>
                                      <p:cBhvr>
                                        <p:cTn id="13" dur="1" fill="hold">
                                          <p:stCondLst>
                                            <p:cond delay="0"/>
                                          </p:stCondLst>
                                        </p:cTn>
                                        <p:tgtEl>
                                          <p:spTgt spid="49155">
                                            <p:txEl>
                                              <p:pRg st="1" end="1"/>
                                            </p:txEl>
                                          </p:spTgt>
                                        </p:tgtEl>
                                        <p:attrNameLst>
                                          <p:attrName>style.visibility</p:attrName>
                                        </p:attrNameLst>
                                      </p:cBhvr>
                                      <p:to>
                                        <p:strVal val="visible"/>
                                      </p:to>
                                    </p:set>
                                    <p:animEffect transition="in" filter="wheel(4)">
                                      <p:cBhvr>
                                        <p:cTn id="14" dur="2000"/>
                                        <p:tgtEl>
                                          <p:spTgt spid="49155">
                                            <p:txEl>
                                              <p:pRg st="1" end="1"/>
                                            </p:txEl>
                                          </p:spTgt>
                                        </p:tgtEl>
                                      </p:cBhvr>
                                    </p:animEffect>
                                  </p:childTnLst>
                                </p:cTn>
                              </p:par>
                              <p:par>
                                <p:cTn id="15" presetID="21" presetClass="entr" presetSubtype="4" fill="hold" nodeType="withEffect">
                                  <p:stCondLst>
                                    <p:cond delay="0"/>
                                  </p:stCondLst>
                                  <p:childTnLst>
                                    <p:set>
                                      <p:cBhvr>
                                        <p:cTn id="16" dur="1" fill="hold">
                                          <p:stCondLst>
                                            <p:cond delay="0"/>
                                          </p:stCondLst>
                                        </p:cTn>
                                        <p:tgtEl>
                                          <p:spTgt spid="4101"/>
                                        </p:tgtEl>
                                        <p:attrNameLst>
                                          <p:attrName>style.visibility</p:attrName>
                                        </p:attrNameLst>
                                      </p:cBhvr>
                                      <p:to>
                                        <p:strVal val="visible"/>
                                      </p:to>
                                    </p:set>
                                    <p:animEffect transition="in" filter="wheel(4)">
                                      <p:cBhvr>
                                        <p:cTn id="17" dur="20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2531" name="Rectangle 2"/>
          <p:cNvSpPr>
            <a:spLocks noGrp="1" noChangeArrowheads="1"/>
          </p:cNvSpPr>
          <p:nvPr>
            <p:ph type="title"/>
          </p:nvPr>
        </p:nvSpPr>
        <p:spPr/>
        <p:txBody>
          <a:bodyPr/>
          <a:lstStyle/>
          <a:p>
            <a:pPr eaLnBrk="1" hangingPunct="1"/>
            <a:r>
              <a:rPr lang="ru-RU" sz="5400" smtClean="0">
                <a:solidFill>
                  <a:schemeClr val="tx1"/>
                </a:solidFill>
              </a:rPr>
              <a:t> </a:t>
            </a:r>
          </a:p>
        </p:txBody>
      </p:sp>
      <p:sp>
        <p:nvSpPr>
          <p:cNvPr id="89091" name="Rectangle 3"/>
          <p:cNvSpPr>
            <a:spLocks noGrp="1" noChangeArrowheads="1"/>
          </p:cNvSpPr>
          <p:nvPr>
            <p:ph idx="1"/>
          </p:nvPr>
        </p:nvSpPr>
        <p:spPr>
          <a:xfrm>
            <a:off x="1258888" y="692150"/>
            <a:ext cx="5905500" cy="4389438"/>
          </a:xfrm>
        </p:spPr>
        <p:txBody>
          <a:bodyPr/>
          <a:lstStyle/>
          <a:p>
            <a:pPr eaLnBrk="1" hangingPunct="1">
              <a:buFontTx/>
              <a:buNone/>
            </a:pPr>
            <a:endParaRPr lang="ru-RU" sz="3600" b="1" smtClean="0"/>
          </a:p>
          <a:p>
            <a:pPr eaLnBrk="1" hangingPunct="1">
              <a:buFont typeface="Wingdings 2" pitchFamily="18" charset="2"/>
              <a:buNone/>
            </a:pPr>
            <a:r>
              <a:rPr lang="ru-RU" sz="4000" b="1" i="1" smtClean="0"/>
              <a:t>Из меха какого животного был сделан тулуп, подаренный П.Гриневу Пугачевым?</a:t>
            </a:r>
          </a:p>
          <a:p>
            <a:pPr eaLnBrk="1" hangingPunct="1">
              <a:buFontTx/>
              <a:buNone/>
            </a:pPr>
            <a:endParaRPr lang="ru-RU" sz="4000" b="1" i="1" smtClean="0"/>
          </a:p>
          <a:p>
            <a:pPr algn="ctr" eaLnBrk="1" hangingPunct="1">
              <a:buFontTx/>
              <a:buNone/>
            </a:pPr>
            <a:r>
              <a:rPr lang="ru-RU" sz="3600" b="1" smtClean="0"/>
              <a:t>  </a:t>
            </a:r>
          </a:p>
        </p:txBody>
      </p:sp>
      <p:pic>
        <p:nvPicPr>
          <p:cNvPr id="10242"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500298" y="5357826"/>
            <a:ext cx="3533775" cy="10572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9091">
                                            <p:txEl>
                                              <p:pRg st="1" end="1"/>
                                            </p:txEl>
                                          </p:spTgt>
                                        </p:tgtEl>
                                        <p:attrNameLst>
                                          <p:attrName>style.visibility</p:attrName>
                                        </p:attrNameLst>
                                      </p:cBhvr>
                                      <p:to>
                                        <p:strVal val="visible"/>
                                      </p:to>
                                    </p:set>
                                    <p:animEffect transition="in" filter="wipe(down)">
                                      <p:cBhvr>
                                        <p:cTn id="7" dur="500"/>
                                        <p:tgtEl>
                                          <p:spTgt spid="89091">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9091">
                                            <p:txEl>
                                              <p:pRg st="3" end="3"/>
                                            </p:txEl>
                                          </p:spTgt>
                                        </p:tgtEl>
                                        <p:attrNameLst>
                                          <p:attrName>style.visibility</p:attrName>
                                        </p:attrNameLst>
                                      </p:cBhvr>
                                      <p:to>
                                        <p:strVal val="visible"/>
                                      </p:to>
                                    </p:set>
                                    <p:animEffect transition="in" filter="wipe(down)">
                                      <p:cBhvr>
                                        <p:cTn id="10" dur="500"/>
                                        <p:tgtEl>
                                          <p:spTgt spid="890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3555" name="Rectangle 2"/>
          <p:cNvSpPr>
            <a:spLocks noGrp="1" noChangeArrowheads="1"/>
          </p:cNvSpPr>
          <p:nvPr>
            <p:ph type="title"/>
          </p:nvPr>
        </p:nvSpPr>
        <p:spPr/>
        <p:txBody>
          <a:bodyPr/>
          <a:lstStyle/>
          <a:p>
            <a:pPr eaLnBrk="1" hangingPunct="1"/>
            <a:endParaRPr lang="ru-RU" smtClean="0"/>
          </a:p>
        </p:txBody>
      </p:sp>
      <p:sp>
        <p:nvSpPr>
          <p:cNvPr id="23556" name="Rectangle 3"/>
          <p:cNvSpPr>
            <a:spLocks noGrp="1" noChangeArrowheads="1"/>
          </p:cNvSpPr>
          <p:nvPr>
            <p:ph idx="1"/>
          </p:nvPr>
        </p:nvSpPr>
        <p:spPr/>
        <p:txBody>
          <a:bodyPr/>
          <a:lstStyle/>
          <a:p>
            <a:pPr algn="ctr" eaLnBrk="1" hangingPunct="1">
              <a:buFontTx/>
              <a:buNone/>
            </a:pPr>
            <a:r>
              <a:rPr lang="ru-RU" sz="6600" b="1" smtClean="0"/>
              <a:t>Из меха зайца.</a:t>
            </a:r>
            <a:endParaRPr lang="ru-RU" sz="3600" b="1" smtClean="0"/>
          </a:p>
        </p:txBody>
      </p:sp>
      <p:sp>
        <p:nvSpPr>
          <p:cNvPr id="23557" name="AutoShape 4">
            <a:hlinkClick r:id="" action="ppaction://noaction" highlightClick="1"/>
          </p:cNvPr>
          <p:cNvSpPr>
            <a:spLocks noChangeArrowheads="1"/>
          </p:cNvSpPr>
          <p:nvPr/>
        </p:nvSpPr>
        <p:spPr bwMode="auto">
          <a:xfrm>
            <a:off x="900113"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4579" name="Rectangle 2"/>
          <p:cNvSpPr>
            <a:spLocks noGrp="1" noChangeArrowheads="1"/>
          </p:cNvSpPr>
          <p:nvPr>
            <p:ph type="title"/>
          </p:nvPr>
        </p:nvSpPr>
        <p:spPr>
          <a:xfrm>
            <a:off x="468313" y="188913"/>
            <a:ext cx="5872162" cy="5545137"/>
          </a:xfrm>
          <a:solidFill>
            <a:schemeClr val="bg1"/>
          </a:solidFill>
        </p:spPr>
        <p:txBody>
          <a:bodyPr/>
          <a:lstStyle/>
          <a:p>
            <a:pPr algn="ctr" eaLnBrk="1" hangingPunct="1"/>
            <a:r>
              <a:rPr lang="ru-RU" sz="4000" b="1" i="1" smtClean="0">
                <a:solidFill>
                  <a:schemeClr val="tx1"/>
                </a:solidFill>
                <a:latin typeface="Constantia" pitchFamily="18" charset="0"/>
              </a:rPr>
              <a:t>Каких животных пригрозил отправить пасти А.П.Гринёв Савельичу в своём письме за то, что тот «утаил правду и потворствовал молодому человеку»?</a:t>
            </a:r>
          </a:p>
        </p:txBody>
      </p:sp>
      <p:sp>
        <p:nvSpPr>
          <p:cNvPr id="91139" name="Rectangle 3"/>
          <p:cNvSpPr>
            <a:spLocks noGrp="1" noChangeArrowheads="1"/>
          </p:cNvSpPr>
          <p:nvPr>
            <p:ph idx="1"/>
          </p:nvPr>
        </p:nvSpPr>
        <p:spPr>
          <a:xfrm>
            <a:off x="571500" y="1143000"/>
            <a:ext cx="6215063" cy="642938"/>
          </a:xfrm>
        </p:spPr>
        <p:txBody>
          <a:bodyPr/>
          <a:lstStyle/>
          <a:p>
            <a:pPr algn="ctr" eaLnBrk="1" hangingPunct="1">
              <a:buFontTx/>
              <a:buNone/>
            </a:pPr>
            <a:r>
              <a:rPr lang="ru-RU" smtClean="0"/>
              <a:t> </a:t>
            </a:r>
          </a:p>
          <a:p>
            <a:pPr algn="ctr" eaLnBrk="1" hangingPunct="1">
              <a:buFont typeface="Wingdings 2" pitchFamily="18" charset="2"/>
              <a:buNone/>
            </a:pPr>
            <a:r>
              <a:rPr lang="ru-RU" sz="4000" b="1" smtClean="0"/>
              <a:t> </a:t>
            </a:r>
          </a:p>
          <a:p>
            <a:pPr algn="ctr" eaLnBrk="1" hangingPunct="1">
              <a:buFontTx/>
              <a:buNone/>
            </a:pPr>
            <a:r>
              <a:rPr lang="ru-RU" sz="3600" b="1" smtClean="0"/>
              <a:t> </a:t>
            </a:r>
          </a:p>
        </p:txBody>
      </p:sp>
      <p:pic>
        <p:nvPicPr>
          <p:cNvPr id="11266"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805113" y="2900363"/>
            <a:ext cx="3533775" cy="10572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Effect transition="in" filter="wipe(down)">
                                      <p:cBhvr>
                                        <p:cTn id="7" dur="500"/>
                                        <p:tgtEl>
                                          <p:spTgt spid="91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1139">
                                            <p:txEl>
                                              <p:pRg st="1" end="1"/>
                                            </p:txEl>
                                          </p:spTgt>
                                        </p:tgtEl>
                                        <p:attrNameLst>
                                          <p:attrName>style.visibility</p:attrName>
                                        </p:attrNameLst>
                                      </p:cBhvr>
                                      <p:to>
                                        <p:strVal val="visible"/>
                                      </p:to>
                                    </p:set>
                                    <p:animEffect transition="in" filter="wipe(down)">
                                      <p:cBhvr>
                                        <p:cTn id="12" dur="500"/>
                                        <p:tgtEl>
                                          <p:spTgt spid="911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1139">
                                            <p:txEl>
                                              <p:pRg st="2" end="2"/>
                                            </p:txEl>
                                          </p:spTgt>
                                        </p:tgtEl>
                                        <p:attrNameLst>
                                          <p:attrName>style.visibility</p:attrName>
                                        </p:attrNameLst>
                                      </p:cBhvr>
                                      <p:to>
                                        <p:strVal val="visible"/>
                                      </p:to>
                                    </p:set>
                                    <p:animEffect transition="in" filter="wipe(down)">
                                      <p:cBhvr>
                                        <p:cTn id="17" dur="500"/>
                                        <p:tgtEl>
                                          <p:spTgt spid="911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5603" name="Rectangle 2"/>
          <p:cNvSpPr>
            <a:spLocks noGrp="1" noChangeArrowheads="1"/>
          </p:cNvSpPr>
          <p:nvPr>
            <p:ph type="title"/>
          </p:nvPr>
        </p:nvSpPr>
        <p:spPr/>
        <p:txBody>
          <a:bodyPr/>
          <a:lstStyle/>
          <a:p>
            <a:pPr eaLnBrk="1" hangingPunct="1"/>
            <a:endParaRPr lang="ru-RU" smtClean="0"/>
          </a:p>
        </p:txBody>
      </p:sp>
      <p:sp>
        <p:nvSpPr>
          <p:cNvPr id="92163" name="Rectangle 3"/>
          <p:cNvSpPr>
            <a:spLocks noGrp="1" noChangeArrowheads="1"/>
          </p:cNvSpPr>
          <p:nvPr>
            <p:ph idx="1"/>
          </p:nvPr>
        </p:nvSpPr>
        <p:spPr/>
        <p:txBody>
          <a:bodyPr/>
          <a:lstStyle/>
          <a:p>
            <a:pPr eaLnBrk="1" hangingPunct="1">
              <a:buFontTx/>
              <a:buNone/>
            </a:pPr>
            <a:endParaRPr lang="ru-RU" sz="3600" b="1" smtClean="0"/>
          </a:p>
          <a:p>
            <a:pPr algn="ctr" eaLnBrk="1" hangingPunct="1">
              <a:buFontTx/>
              <a:buNone/>
            </a:pPr>
            <a:r>
              <a:rPr lang="ru-RU" sz="5400" b="1" smtClean="0"/>
              <a:t>Свиней.</a:t>
            </a:r>
          </a:p>
        </p:txBody>
      </p:sp>
      <p:sp>
        <p:nvSpPr>
          <p:cNvPr id="25605" name="AutoShape 4">
            <a:hlinkClick r:id="rId3" action="ppaction://hlinksldjump" highlightClick="1"/>
          </p:cNvPr>
          <p:cNvSpPr>
            <a:spLocks noChangeArrowheads="1"/>
          </p:cNvSpPr>
          <p:nvPr/>
        </p:nvSpPr>
        <p:spPr bwMode="auto">
          <a:xfrm>
            <a:off x="900113" y="5516563"/>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2163">
                                            <p:txEl>
                                              <p:pRg st="1" end="1"/>
                                            </p:txEl>
                                          </p:spTgt>
                                        </p:tgtEl>
                                        <p:attrNameLst>
                                          <p:attrName>style.visibility</p:attrName>
                                        </p:attrNameLst>
                                      </p:cBhvr>
                                      <p:to>
                                        <p:strVal val="visible"/>
                                      </p:to>
                                    </p:set>
                                    <p:animEffect transition="in" filter="wipe(down)">
                                      <p:cBhvr>
                                        <p:cTn id="7" dur="500"/>
                                        <p:tgtEl>
                                          <p:spTgt spid="921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6627" name="Rectangle 2"/>
          <p:cNvSpPr>
            <a:spLocks noGrp="1" noChangeArrowheads="1"/>
          </p:cNvSpPr>
          <p:nvPr>
            <p:ph type="title"/>
          </p:nvPr>
        </p:nvSpPr>
        <p:spPr/>
        <p:txBody>
          <a:bodyPr/>
          <a:lstStyle/>
          <a:p>
            <a:pPr algn="ctr" eaLnBrk="1" hangingPunct="1"/>
            <a:r>
              <a:rPr lang="ru-RU" sz="5400" b="1" smtClean="0">
                <a:solidFill>
                  <a:schemeClr val="tx1"/>
                </a:solidFill>
              </a:rPr>
              <a:t>   </a:t>
            </a:r>
          </a:p>
        </p:txBody>
      </p:sp>
      <p:sp>
        <p:nvSpPr>
          <p:cNvPr id="26628" name="Rectangle 3"/>
          <p:cNvSpPr>
            <a:spLocks noGrp="1" noChangeArrowheads="1"/>
          </p:cNvSpPr>
          <p:nvPr>
            <p:ph idx="1"/>
          </p:nvPr>
        </p:nvSpPr>
        <p:spPr>
          <a:xfrm>
            <a:off x="468313" y="188913"/>
            <a:ext cx="6664325" cy="4786312"/>
          </a:xfrm>
        </p:spPr>
        <p:txBody>
          <a:bodyPr/>
          <a:lstStyle/>
          <a:p>
            <a:pPr algn="ctr" eaLnBrk="1" hangingPunct="1">
              <a:buFontTx/>
              <a:buNone/>
            </a:pPr>
            <a:endParaRPr lang="ru-RU" sz="3600" b="1" smtClean="0"/>
          </a:p>
          <a:p>
            <a:pPr algn="ctr" eaLnBrk="1" hangingPunct="1">
              <a:buFontTx/>
              <a:buNone/>
            </a:pPr>
            <a:r>
              <a:rPr lang="ru-RU" sz="4000" b="1" i="1" smtClean="0"/>
              <a:t>Какое животное, согласно русской пословице, использованной Савельичем в письме барину,</a:t>
            </a:r>
          </a:p>
          <a:p>
            <a:pPr algn="ctr" eaLnBrk="1" hangingPunct="1">
              <a:buFontTx/>
              <a:buNone/>
            </a:pPr>
            <a:r>
              <a:rPr lang="ru-RU" sz="4000" b="1" i="1" smtClean="0"/>
              <a:t> «о четырёх ногах, да спотыкается»?</a:t>
            </a:r>
            <a:br>
              <a:rPr lang="ru-RU" sz="4000" b="1" i="1" smtClean="0"/>
            </a:br>
            <a:endParaRPr lang="ru-RU" sz="4000" b="1" i="1" smtClean="0"/>
          </a:p>
          <a:p>
            <a:pPr algn="ctr" eaLnBrk="1" hangingPunct="1">
              <a:buFontTx/>
              <a:buNone/>
            </a:pPr>
            <a:endParaRPr lang="ru-RU" sz="3600" b="1" smtClean="0"/>
          </a:p>
        </p:txBody>
      </p:sp>
      <p:sp>
        <p:nvSpPr>
          <p:cNvPr id="26629" name="Text Box 4"/>
          <p:cNvSpPr txBox="1">
            <a:spLocks noChangeArrowheads="1"/>
          </p:cNvSpPr>
          <p:nvPr/>
        </p:nvSpPr>
        <p:spPr bwMode="auto">
          <a:xfrm flipV="1">
            <a:off x="827088" y="2632075"/>
            <a:ext cx="7632700" cy="366713"/>
          </a:xfrm>
          <a:prstGeom prst="rect">
            <a:avLst/>
          </a:prstGeom>
          <a:noFill/>
          <a:ln w="9525">
            <a:noFill/>
            <a:miter lim="800000"/>
            <a:headEnd/>
            <a:tailEnd/>
          </a:ln>
        </p:spPr>
        <p:txBody>
          <a:bodyPr rot="10800000">
            <a:spAutoFit/>
          </a:bodyPr>
          <a:lstStyle/>
          <a:p>
            <a:pPr>
              <a:spcBef>
                <a:spcPct val="50000"/>
              </a:spcBef>
            </a:pPr>
            <a:endParaRPr lang="ru-RU" sz="180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7651" name="Rectangle 2"/>
          <p:cNvSpPr>
            <a:spLocks noGrp="1" noChangeArrowheads="1"/>
          </p:cNvSpPr>
          <p:nvPr>
            <p:ph type="title"/>
          </p:nvPr>
        </p:nvSpPr>
        <p:spPr/>
        <p:txBody>
          <a:bodyPr/>
          <a:lstStyle/>
          <a:p>
            <a:pPr eaLnBrk="1" hangingPunct="1"/>
            <a:endParaRPr lang="ru-RU" smtClean="0"/>
          </a:p>
        </p:txBody>
      </p:sp>
      <p:sp>
        <p:nvSpPr>
          <p:cNvPr id="94211" name="Rectangle 3"/>
          <p:cNvSpPr>
            <a:spLocks noGrp="1" noChangeArrowheads="1"/>
          </p:cNvSpPr>
          <p:nvPr>
            <p:ph idx="1"/>
          </p:nvPr>
        </p:nvSpPr>
        <p:spPr/>
        <p:txBody>
          <a:bodyPr/>
          <a:lstStyle/>
          <a:p>
            <a:pPr eaLnBrk="1" hangingPunct="1">
              <a:buFontTx/>
              <a:buNone/>
            </a:pPr>
            <a:endParaRPr lang="ru-RU" sz="3600" b="1" smtClean="0"/>
          </a:p>
          <a:p>
            <a:pPr algn="ctr" eaLnBrk="1" hangingPunct="1">
              <a:buFontTx/>
              <a:buNone/>
            </a:pPr>
            <a:r>
              <a:rPr lang="ru-RU" sz="6000" b="1" smtClean="0"/>
              <a:t>Конь.</a:t>
            </a:r>
          </a:p>
        </p:txBody>
      </p:sp>
      <p:sp>
        <p:nvSpPr>
          <p:cNvPr id="27653" name="AutoShape 4">
            <a:hlinkClick r:id="rId3" action="ppaction://hlinksldjump" highlightClick="1"/>
          </p:cNvPr>
          <p:cNvSpPr>
            <a:spLocks noChangeArrowheads="1"/>
          </p:cNvSpPr>
          <p:nvPr/>
        </p:nvSpPr>
        <p:spPr bwMode="auto">
          <a:xfrm>
            <a:off x="1042988" y="5516563"/>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4211">
                                            <p:txEl>
                                              <p:pRg st="1" end="1"/>
                                            </p:txEl>
                                          </p:spTgt>
                                        </p:tgtEl>
                                        <p:attrNameLst>
                                          <p:attrName>style.visibility</p:attrName>
                                        </p:attrNameLst>
                                      </p:cBhvr>
                                      <p:to>
                                        <p:strVal val="visible"/>
                                      </p:to>
                                    </p:set>
                                    <p:animEffect transition="in" filter="wipe(down)">
                                      <p:cBhvr>
                                        <p:cTn id="7" dur="500"/>
                                        <p:tgtEl>
                                          <p:spTgt spid="942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8675" name="Rectangle 2"/>
          <p:cNvSpPr>
            <a:spLocks noGrp="1" noChangeArrowheads="1"/>
          </p:cNvSpPr>
          <p:nvPr>
            <p:ph type="title"/>
          </p:nvPr>
        </p:nvSpPr>
        <p:spPr/>
        <p:txBody>
          <a:bodyPr/>
          <a:lstStyle/>
          <a:p>
            <a:pPr algn="ctr" eaLnBrk="1" hangingPunct="1"/>
            <a:r>
              <a:rPr lang="ru-RU" b="1" smtClean="0">
                <a:solidFill>
                  <a:schemeClr val="tx1"/>
                </a:solidFill>
              </a:rPr>
              <a:t>   </a:t>
            </a:r>
          </a:p>
        </p:txBody>
      </p:sp>
      <p:sp>
        <p:nvSpPr>
          <p:cNvPr id="28676" name="Rectangle 3"/>
          <p:cNvSpPr>
            <a:spLocks noGrp="1" noChangeArrowheads="1"/>
          </p:cNvSpPr>
          <p:nvPr>
            <p:ph idx="1"/>
          </p:nvPr>
        </p:nvSpPr>
        <p:spPr>
          <a:xfrm>
            <a:off x="1116013" y="1268413"/>
            <a:ext cx="5661025" cy="2500312"/>
          </a:xfrm>
        </p:spPr>
        <p:txBody>
          <a:bodyPr/>
          <a:lstStyle/>
          <a:p>
            <a:pPr algn="ctr" eaLnBrk="1" hangingPunct="1">
              <a:lnSpc>
                <a:spcPct val="80000"/>
              </a:lnSpc>
              <a:buFontTx/>
              <a:buNone/>
            </a:pPr>
            <a:endParaRPr lang="ru-RU" sz="3300" b="1" smtClean="0"/>
          </a:p>
          <a:p>
            <a:pPr algn="ctr" eaLnBrk="1" hangingPunct="1">
              <a:lnSpc>
                <a:spcPct val="80000"/>
              </a:lnSpc>
              <a:buFontTx/>
              <a:buNone/>
            </a:pPr>
            <a:r>
              <a:rPr lang="ru-RU" sz="4000" b="1" i="1" smtClean="0"/>
              <a:t>Какой породы была собачка императрицы,</a:t>
            </a:r>
          </a:p>
          <a:p>
            <a:pPr algn="ctr" eaLnBrk="1" hangingPunct="1">
              <a:lnSpc>
                <a:spcPct val="80000"/>
              </a:lnSpc>
              <a:buFontTx/>
              <a:buNone/>
            </a:pPr>
            <a:r>
              <a:rPr lang="ru-RU" sz="4000" b="1" i="1" smtClean="0"/>
              <a:t> с которой она гуляла по парку?</a:t>
            </a:r>
            <a:br>
              <a:rPr lang="ru-RU" sz="4000" b="1" i="1" smtClean="0"/>
            </a:br>
            <a:endParaRPr lang="ru-RU" sz="4000" b="1" i="1" smtClean="0"/>
          </a:p>
        </p:txBody>
      </p:sp>
      <p:pic>
        <p:nvPicPr>
          <p:cNvPr id="12290"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500298" y="4929198"/>
            <a:ext cx="3533775" cy="1057275"/>
          </a:xfrm>
          <a:prstGeom prst="rect">
            <a:avLst/>
          </a:prstGeo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9699" name="Rectangle 2"/>
          <p:cNvSpPr>
            <a:spLocks noGrp="1" noChangeArrowheads="1"/>
          </p:cNvSpPr>
          <p:nvPr>
            <p:ph type="title"/>
          </p:nvPr>
        </p:nvSpPr>
        <p:spPr/>
        <p:txBody>
          <a:bodyPr/>
          <a:lstStyle/>
          <a:p>
            <a:pPr eaLnBrk="1" hangingPunct="1"/>
            <a:r>
              <a:rPr lang="ru-RU" smtClean="0"/>
              <a:t> </a:t>
            </a:r>
          </a:p>
        </p:txBody>
      </p:sp>
      <p:sp>
        <p:nvSpPr>
          <p:cNvPr id="29700" name="Rectangle 3"/>
          <p:cNvSpPr>
            <a:spLocks noGrp="1" noChangeArrowheads="1"/>
          </p:cNvSpPr>
          <p:nvPr>
            <p:ph idx="1"/>
          </p:nvPr>
        </p:nvSpPr>
        <p:spPr>
          <a:xfrm>
            <a:off x="285750" y="1357313"/>
            <a:ext cx="8229600" cy="3214687"/>
          </a:xfrm>
        </p:spPr>
        <p:txBody>
          <a:bodyPr/>
          <a:lstStyle/>
          <a:p>
            <a:pPr algn="ctr" eaLnBrk="1" hangingPunct="1">
              <a:buFontTx/>
              <a:buNone/>
            </a:pPr>
            <a:endParaRPr lang="ru-RU" sz="5400" b="1" smtClean="0"/>
          </a:p>
          <a:p>
            <a:pPr algn="ctr" eaLnBrk="1" hangingPunct="1">
              <a:buFontTx/>
              <a:buNone/>
            </a:pPr>
            <a:r>
              <a:rPr lang="ru-RU" sz="5400" b="1" smtClean="0"/>
              <a:t>Английской.</a:t>
            </a:r>
          </a:p>
        </p:txBody>
      </p:sp>
      <p:sp>
        <p:nvSpPr>
          <p:cNvPr id="29701" name="AutoShape 4">
            <a:hlinkClick r:id="rId3" action="ppaction://hlinksldjump" highlightClick="1"/>
          </p:cNvPr>
          <p:cNvSpPr>
            <a:spLocks noChangeArrowheads="1"/>
          </p:cNvSpPr>
          <p:nvPr/>
        </p:nvSpPr>
        <p:spPr bwMode="auto">
          <a:xfrm>
            <a:off x="900113"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23" name="Rectangle 2"/>
          <p:cNvSpPr>
            <a:spLocks noGrp="1" noChangeArrowheads="1"/>
          </p:cNvSpPr>
          <p:nvPr>
            <p:ph type="title"/>
          </p:nvPr>
        </p:nvSpPr>
        <p:spPr>
          <a:xfrm>
            <a:off x="1714500" y="2571750"/>
            <a:ext cx="5643563" cy="1000125"/>
          </a:xfrm>
        </p:spPr>
        <p:txBody>
          <a:bodyPr/>
          <a:lstStyle/>
          <a:p>
            <a:pPr algn="ctr" eaLnBrk="1" hangingPunct="1"/>
            <a:r>
              <a:rPr lang="ru-RU" sz="4000" b="1" i="1" smtClean="0">
                <a:solidFill>
                  <a:schemeClr val="tx1"/>
                </a:solidFill>
                <a:latin typeface="Constantia" pitchFamily="18" charset="0"/>
              </a:rPr>
              <a:t>Откуда родом был мосье Бопре?</a:t>
            </a:r>
          </a:p>
        </p:txBody>
      </p:sp>
      <p:sp>
        <p:nvSpPr>
          <p:cNvPr id="30724" name="Rectangle 3"/>
          <p:cNvSpPr>
            <a:spLocks noGrp="1" noChangeArrowheads="1"/>
          </p:cNvSpPr>
          <p:nvPr>
            <p:ph idx="1"/>
          </p:nvPr>
        </p:nvSpPr>
        <p:spPr>
          <a:xfrm>
            <a:off x="2268538" y="1268413"/>
            <a:ext cx="4572000" cy="3006725"/>
          </a:xfrm>
        </p:spPr>
        <p:txBody>
          <a:bodyPr/>
          <a:lstStyle/>
          <a:p>
            <a:pPr algn="ctr" eaLnBrk="1" hangingPunct="1">
              <a:buFontTx/>
              <a:buNone/>
            </a:pPr>
            <a:endParaRPr lang="ru-RU" sz="3600" b="1" smtClean="0"/>
          </a:p>
          <a:p>
            <a:pPr algn="ctr" eaLnBrk="1" hangingPunct="1">
              <a:buFont typeface="Wingdings 2" pitchFamily="18" charset="2"/>
              <a:buNone/>
            </a:pPr>
            <a:r>
              <a:rPr lang="ru-RU" sz="3600" b="1" smtClean="0"/>
              <a:t> </a:t>
            </a:r>
          </a:p>
          <a:p>
            <a:pPr algn="ctr" eaLnBrk="1" hangingPunct="1">
              <a:buFontTx/>
              <a:buNone/>
            </a:pPr>
            <a:r>
              <a:rPr lang="ru-RU" sz="3600" b="1" smtClean="0"/>
              <a:t> </a:t>
            </a:r>
          </a:p>
        </p:txBody>
      </p:sp>
      <p:pic>
        <p:nvPicPr>
          <p:cNvPr id="13314"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714612" y="4429132"/>
            <a:ext cx="3533775" cy="1057275"/>
          </a:xfrm>
          <a:prstGeom prst="rect">
            <a:avLst/>
          </a:prstGeom>
          <a:noFill/>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1747" name="Rectangle 2"/>
          <p:cNvSpPr>
            <a:spLocks noGrp="1" noChangeArrowheads="1"/>
          </p:cNvSpPr>
          <p:nvPr>
            <p:ph type="title"/>
          </p:nvPr>
        </p:nvSpPr>
        <p:spPr/>
        <p:txBody>
          <a:bodyPr/>
          <a:lstStyle/>
          <a:p>
            <a:pPr eaLnBrk="1" hangingPunct="1"/>
            <a:endParaRPr lang="ru-RU" smtClean="0"/>
          </a:p>
        </p:txBody>
      </p:sp>
      <p:sp>
        <p:nvSpPr>
          <p:cNvPr id="31748" name="Rectangle 3"/>
          <p:cNvSpPr>
            <a:spLocks noGrp="1" noChangeArrowheads="1"/>
          </p:cNvSpPr>
          <p:nvPr>
            <p:ph idx="1"/>
          </p:nvPr>
        </p:nvSpPr>
        <p:spPr/>
        <p:txBody>
          <a:bodyPr/>
          <a:lstStyle/>
          <a:p>
            <a:pPr eaLnBrk="1" hangingPunct="1">
              <a:buFontTx/>
              <a:buNone/>
            </a:pPr>
            <a:endParaRPr lang="ru-RU" smtClean="0"/>
          </a:p>
          <a:p>
            <a:pPr algn="ctr" eaLnBrk="1" hangingPunct="1">
              <a:buFontTx/>
              <a:buNone/>
            </a:pPr>
            <a:r>
              <a:rPr lang="ru-RU" sz="5400" b="1" smtClean="0"/>
              <a:t>Из Франции.</a:t>
            </a:r>
          </a:p>
        </p:txBody>
      </p:sp>
      <p:sp>
        <p:nvSpPr>
          <p:cNvPr id="31749" name="AutoShape 4">
            <a:hlinkClick r:id="rId3" action="ppaction://hlinksldjump" highlightClick="1"/>
          </p:cNvPr>
          <p:cNvSpPr>
            <a:spLocks noChangeArrowheads="1"/>
          </p:cNvSpPr>
          <p:nvPr/>
        </p:nvSpPr>
        <p:spPr bwMode="auto">
          <a:xfrm>
            <a:off x="900113"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sp>
        <p:nvSpPr>
          <p:cNvPr id="5122" name="AutoShape 2">
            <a:hlinkClick r:id="rId2" action="ppaction://hlinksldjump" highlightClick="1"/>
          </p:cNvPr>
          <p:cNvSpPr>
            <a:spLocks noChangeArrowheads="1"/>
          </p:cNvSpPr>
          <p:nvPr/>
        </p:nvSpPr>
        <p:spPr bwMode="auto">
          <a:xfrm>
            <a:off x="0" y="2286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3" action="ppaction://hlinksldjump"/>
              </a:rPr>
              <a:t>10</a:t>
            </a:r>
            <a:endParaRPr lang="en-US" sz="2400" b="1">
              <a:latin typeface="Times New Roman" pitchFamily="18" charset="0"/>
            </a:endParaRPr>
          </a:p>
        </p:txBody>
      </p:sp>
      <p:sp>
        <p:nvSpPr>
          <p:cNvPr id="5123" name="AutoShape 3">
            <a:hlinkClick r:id="rId4" action="ppaction://hlinksldjump" highlightClick="1"/>
          </p:cNvPr>
          <p:cNvSpPr>
            <a:spLocks noChangeArrowheads="1"/>
          </p:cNvSpPr>
          <p:nvPr/>
        </p:nvSpPr>
        <p:spPr bwMode="auto">
          <a:xfrm>
            <a:off x="0" y="3429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4" action="ppaction://hlinksldjump"/>
              </a:rPr>
              <a:t>15</a:t>
            </a:r>
            <a:endParaRPr lang="en-US" sz="2400" b="1">
              <a:latin typeface="Times New Roman" pitchFamily="18" charset="0"/>
            </a:endParaRPr>
          </a:p>
        </p:txBody>
      </p:sp>
      <p:sp>
        <p:nvSpPr>
          <p:cNvPr id="5124" name="AutoShape 4">
            <a:hlinkClick r:id="rId5" action="ppaction://hlinksldjump" highlightClick="1"/>
          </p:cNvPr>
          <p:cNvSpPr>
            <a:spLocks noChangeArrowheads="1"/>
          </p:cNvSpPr>
          <p:nvPr/>
        </p:nvSpPr>
        <p:spPr bwMode="auto">
          <a:xfrm>
            <a:off x="0" y="4572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5" action="ppaction://hlinksldjump"/>
              </a:rPr>
              <a:t>20</a:t>
            </a:r>
            <a:endParaRPr lang="en-US" sz="2400" b="1">
              <a:latin typeface="Times New Roman" pitchFamily="18" charset="0"/>
            </a:endParaRPr>
          </a:p>
        </p:txBody>
      </p:sp>
      <p:sp>
        <p:nvSpPr>
          <p:cNvPr id="5125" name="AutoShape 5">
            <a:hlinkClick r:id="rId6" action="ppaction://hlinksldjump" highlightClick="1"/>
          </p:cNvPr>
          <p:cNvSpPr>
            <a:spLocks noChangeArrowheads="1"/>
          </p:cNvSpPr>
          <p:nvPr/>
        </p:nvSpPr>
        <p:spPr bwMode="auto">
          <a:xfrm>
            <a:off x="1828800" y="1143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6" action="ppaction://hlinksldjump"/>
              </a:rPr>
              <a:t>5</a:t>
            </a:r>
            <a:endParaRPr lang="en-US" sz="2400" b="1">
              <a:latin typeface="Times New Roman" pitchFamily="18" charset="0"/>
            </a:endParaRPr>
          </a:p>
        </p:txBody>
      </p:sp>
      <p:sp>
        <p:nvSpPr>
          <p:cNvPr id="5126" name="AutoShape 6">
            <a:hlinkClick r:id="rId7" action="ppaction://hlinksldjump" highlightClick="1"/>
          </p:cNvPr>
          <p:cNvSpPr>
            <a:spLocks noChangeArrowheads="1"/>
          </p:cNvSpPr>
          <p:nvPr/>
        </p:nvSpPr>
        <p:spPr bwMode="auto">
          <a:xfrm>
            <a:off x="1828800" y="2286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7" action="ppaction://hlinksldjump"/>
              </a:rPr>
              <a:t>10</a:t>
            </a:r>
            <a:endParaRPr lang="en-US" sz="2400" b="1">
              <a:latin typeface="Times New Roman" pitchFamily="18" charset="0"/>
            </a:endParaRPr>
          </a:p>
        </p:txBody>
      </p:sp>
      <p:sp>
        <p:nvSpPr>
          <p:cNvPr id="5127" name="AutoShape 7">
            <a:hlinkClick r:id="rId8" action="ppaction://hlinksldjump" highlightClick="1"/>
          </p:cNvPr>
          <p:cNvSpPr>
            <a:spLocks noChangeArrowheads="1"/>
          </p:cNvSpPr>
          <p:nvPr/>
        </p:nvSpPr>
        <p:spPr bwMode="auto">
          <a:xfrm>
            <a:off x="3635375" y="3429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9" action="ppaction://hlinksldjump"/>
              </a:rPr>
              <a:t>15</a:t>
            </a:r>
            <a:endParaRPr lang="en-US" sz="2400" b="1">
              <a:latin typeface="Times New Roman" pitchFamily="18" charset="0"/>
            </a:endParaRPr>
          </a:p>
        </p:txBody>
      </p:sp>
      <p:sp>
        <p:nvSpPr>
          <p:cNvPr id="5128" name="AutoShape 8">
            <a:hlinkClick r:id="rId10" action="ppaction://hlinksldjump" highlightClick="1"/>
          </p:cNvPr>
          <p:cNvSpPr>
            <a:spLocks noChangeArrowheads="1"/>
          </p:cNvSpPr>
          <p:nvPr/>
        </p:nvSpPr>
        <p:spPr bwMode="auto">
          <a:xfrm>
            <a:off x="1828800" y="4572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1" action="ppaction://hlinksldjump"/>
              </a:rPr>
              <a:t>20</a:t>
            </a:r>
            <a:endParaRPr lang="en-US" sz="2400" b="1">
              <a:latin typeface="Garamond" pitchFamily="18" charset="0"/>
            </a:endParaRPr>
          </a:p>
        </p:txBody>
      </p:sp>
      <p:sp>
        <p:nvSpPr>
          <p:cNvPr id="5129" name="AutoShape 9">
            <a:hlinkClick r:id="rId10" action="ppaction://hlinksldjump" highlightClick="1"/>
          </p:cNvPr>
          <p:cNvSpPr>
            <a:spLocks noChangeArrowheads="1"/>
          </p:cNvSpPr>
          <p:nvPr/>
        </p:nvSpPr>
        <p:spPr bwMode="auto">
          <a:xfrm>
            <a:off x="3635375" y="1125538"/>
            <a:ext cx="1828800" cy="1150937"/>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0" action="ppaction://hlinksldjump"/>
              </a:rPr>
              <a:t>5</a:t>
            </a:r>
            <a:endParaRPr lang="en-US" sz="2400" b="1">
              <a:latin typeface="Times New Roman" pitchFamily="18" charset="0"/>
            </a:endParaRPr>
          </a:p>
        </p:txBody>
      </p:sp>
      <p:sp>
        <p:nvSpPr>
          <p:cNvPr id="5130" name="AutoShape 10">
            <a:hlinkClick r:id="rId12" action="ppaction://hlinksldjump" highlightClick="1"/>
          </p:cNvPr>
          <p:cNvSpPr>
            <a:spLocks noChangeArrowheads="1"/>
          </p:cNvSpPr>
          <p:nvPr/>
        </p:nvSpPr>
        <p:spPr bwMode="auto">
          <a:xfrm>
            <a:off x="3657600" y="2286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2" action="ppaction://hlinksldjump"/>
              </a:rPr>
              <a:t>10</a:t>
            </a:r>
            <a:endParaRPr lang="en-US" sz="2400" b="1">
              <a:latin typeface="Times New Roman" pitchFamily="18" charset="0"/>
            </a:endParaRPr>
          </a:p>
        </p:txBody>
      </p:sp>
      <p:sp>
        <p:nvSpPr>
          <p:cNvPr id="5131" name="AutoShape 11">
            <a:hlinkClick r:id="rId13" action="ppaction://hlinksldjump" highlightClick="1"/>
          </p:cNvPr>
          <p:cNvSpPr>
            <a:spLocks noChangeArrowheads="1"/>
          </p:cNvSpPr>
          <p:nvPr/>
        </p:nvSpPr>
        <p:spPr bwMode="auto">
          <a:xfrm>
            <a:off x="1835150" y="3429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3" action="ppaction://hlinksldjump"/>
              </a:rPr>
              <a:t>15</a:t>
            </a:r>
            <a:endParaRPr lang="en-US" sz="2400" b="1">
              <a:latin typeface="Times New Roman" pitchFamily="18" charset="0"/>
            </a:endParaRPr>
          </a:p>
        </p:txBody>
      </p:sp>
      <p:sp>
        <p:nvSpPr>
          <p:cNvPr id="5132" name="AutoShape 12">
            <a:hlinkClick r:id="rId8" action="ppaction://hlinksldjump" highlightClick="1"/>
          </p:cNvPr>
          <p:cNvSpPr>
            <a:spLocks noChangeArrowheads="1"/>
          </p:cNvSpPr>
          <p:nvPr/>
        </p:nvSpPr>
        <p:spPr bwMode="auto">
          <a:xfrm>
            <a:off x="3657600" y="4572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8" action="ppaction://hlinksldjump"/>
              </a:rPr>
              <a:t>20</a:t>
            </a:r>
            <a:endParaRPr lang="en-US" sz="2400" b="1">
              <a:latin typeface="Times New Roman" pitchFamily="18" charset="0"/>
            </a:endParaRPr>
          </a:p>
        </p:txBody>
      </p:sp>
      <p:sp>
        <p:nvSpPr>
          <p:cNvPr id="5133" name="AutoShape 13">
            <a:hlinkClick r:id="rId14" action="ppaction://hlinksldjump" highlightClick="1"/>
          </p:cNvPr>
          <p:cNvSpPr>
            <a:spLocks noChangeArrowheads="1"/>
          </p:cNvSpPr>
          <p:nvPr/>
        </p:nvSpPr>
        <p:spPr bwMode="auto">
          <a:xfrm>
            <a:off x="5435600" y="1125538"/>
            <a:ext cx="1873250" cy="1150937"/>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4" action="ppaction://hlinksldjump"/>
              </a:rPr>
              <a:t>5</a:t>
            </a:r>
            <a:endParaRPr lang="en-US" sz="2400" b="1">
              <a:latin typeface="Times New Roman" pitchFamily="18" charset="0"/>
            </a:endParaRPr>
          </a:p>
        </p:txBody>
      </p:sp>
      <p:sp>
        <p:nvSpPr>
          <p:cNvPr id="5134" name="AutoShape 14">
            <a:hlinkClick r:id="rId15" action="ppaction://hlinksldjump" highlightClick="1"/>
          </p:cNvPr>
          <p:cNvSpPr>
            <a:spLocks noChangeArrowheads="1"/>
          </p:cNvSpPr>
          <p:nvPr/>
        </p:nvSpPr>
        <p:spPr bwMode="auto">
          <a:xfrm>
            <a:off x="5435600" y="2286000"/>
            <a:ext cx="18796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5" action="ppaction://hlinksldjump"/>
              </a:rPr>
              <a:t>10</a:t>
            </a:r>
            <a:endParaRPr lang="en-US" sz="2400" b="1">
              <a:latin typeface="Times New Roman" pitchFamily="18" charset="0"/>
            </a:endParaRPr>
          </a:p>
        </p:txBody>
      </p:sp>
      <p:sp>
        <p:nvSpPr>
          <p:cNvPr id="5135" name="AutoShape 15">
            <a:hlinkClick r:id="rId16" action="ppaction://hlinksldjump" highlightClick="1"/>
          </p:cNvPr>
          <p:cNvSpPr>
            <a:spLocks noChangeArrowheads="1"/>
          </p:cNvSpPr>
          <p:nvPr/>
        </p:nvSpPr>
        <p:spPr bwMode="auto">
          <a:xfrm>
            <a:off x="5435600" y="3429000"/>
            <a:ext cx="18796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6" action="ppaction://hlinksldjump"/>
              </a:rPr>
              <a:t>15</a:t>
            </a:r>
            <a:endParaRPr lang="en-US" sz="2400" b="1">
              <a:latin typeface="Times New Roman" pitchFamily="18" charset="0"/>
            </a:endParaRPr>
          </a:p>
        </p:txBody>
      </p:sp>
      <p:sp>
        <p:nvSpPr>
          <p:cNvPr id="5136" name="AutoShape 16">
            <a:hlinkClick r:id="rId17" action="ppaction://hlinksldjump" highlightClick="1"/>
          </p:cNvPr>
          <p:cNvSpPr>
            <a:spLocks noChangeArrowheads="1"/>
          </p:cNvSpPr>
          <p:nvPr/>
        </p:nvSpPr>
        <p:spPr bwMode="auto">
          <a:xfrm>
            <a:off x="5435600" y="4572000"/>
            <a:ext cx="18796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7" action="ppaction://hlinksldjump"/>
              </a:rPr>
              <a:t>20</a:t>
            </a:r>
            <a:endParaRPr lang="en-US" sz="2400" b="1">
              <a:latin typeface="Times New Roman" pitchFamily="18" charset="0"/>
            </a:endParaRPr>
          </a:p>
        </p:txBody>
      </p:sp>
      <p:sp>
        <p:nvSpPr>
          <p:cNvPr id="5137" name="AutoShape 17">
            <a:hlinkClick r:id="" action="ppaction://noaction" highlightClick="1"/>
          </p:cNvPr>
          <p:cNvSpPr>
            <a:spLocks noChangeArrowheads="1"/>
          </p:cNvSpPr>
          <p:nvPr/>
        </p:nvSpPr>
        <p:spPr bwMode="auto">
          <a:xfrm>
            <a:off x="7315200" y="1143000"/>
            <a:ext cx="1828800" cy="1133475"/>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8" action="ppaction://hlinksldjump"/>
              </a:rPr>
              <a:t>5</a:t>
            </a:r>
            <a:endParaRPr lang="en-US" sz="2400" b="1">
              <a:latin typeface="Times New Roman" pitchFamily="18" charset="0"/>
            </a:endParaRPr>
          </a:p>
        </p:txBody>
      </p:sp>
      <p:sp>
        <p:nvSpPr>
          <p:cNvPr id="5138" name="AutoShape 18">
            <a:hlinkClick r:id="" action="ppaction://noaction" highlightClick="1"/>
          </p:cNvPr>
          <p:cNvSpPr>
            <a:spLocks noChangeArrowheads="1"/>
          </p:cNvSpPr>
          <p:nvPr/>
        </p:nvSpPr>
        <p:spPr bwMode="auto">
          <a:xfrm>
            <a:off x="7315200" y="2286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19" action="ppaction://hlinksldjump"/>
              </a:rPr>
              <a:t>10</a:t>
            </a:r>
            <a:endParaRPr lang="en-US" sz="2400" b="1">
              <a:latin typeface="Times New Roman" pitchFamily="18" charset="0"/>
            </a:endParaRPr>
          </a:p>
        </p:txBody>
      </p:sp>
      <p:sp>
        <p:nvSpPr>
          <p:cNvPr id="5139" name="AutoShape 19">
            <a:hlinkClick r:id="" action="ppaction://noaction" highlightClick="1"/>
          </p:cNvPr>
          <p:cNvSpPr>
            <a:spLocks noChangeArrowheads="1"/>
          </p:cNvSpPr>
          <p:nvPr/>
        </p:nvSpPr>
        <p:spPr bwMode="auto">
          <a:xfrm>
            <a:off x="7315200" y="3429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20" action="ppaction://hlinksldjump"/>
              </a:rPr>
              <a:t>15</a:t>
            </a:r>
            <a:endParaRPr lang="en-US" sz="2400" b="1">
              <a:latin typeface="Times New Roman" pitchFamily="18" charset="0"/>
            </a:endParaRPr>
          </a:p>
        </p:txBody>
      </p:sp>
      <p:sp>
        <p:nvSpPr>
          <p:cNvPr id="5140" name="AutoShape 20">
            <a:hlinkClick r:id="" action="ppaction://noaction" highlightClick="1"/>
          </p:cNvPr>
          <p:cNvSpPr>
            <a:spLocks noChangeArrowheads="1"/>
          </p:cNvSpPr>
          <p:nvPr/>
        </p:nvSpPr>
        <p:spPr bwMode="auto">
          <a:xfrm>
            <a:off x="7315200" y="4572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21" action="ppaction://hlinksldjump"/>
              </a:rPr>
              <a:t>20</a:t>
            </a:r>
            <a:endParaRPr lang="en-US" sz="2400" b="1">
              <a:latin typeface="Times New Roman" pitchFamily="18" charset="0"/>
            </a:endParaRPr>
          </a:p>
        </p:txBody>
      </p:sp>
      <p:sp>
        <p:nvSpPr>
          <p:cNvPr id="5141" name="AutoShape 21">
            <a:hlinkClick r:id="rId22" action="ppaction://hlinksldjump" highlightClick="1"/>
          </p:cNvPr>
          <p:cNvSpPr>
            <a:spLocks noChangeArrowheads="1"/>
          </p:cNvSpPr>
          <p:nvPr/>
        </p:nvSpPr>
        <p:spPr bwMode="auto">
          <a:xfrm>
            <a:off x="0" y="1143000"/>
            <a:ext cx="1828800" cy="1143000"/>
          </a:xfrm>
          <a:prstGeom prst="actionButtonBlank">
            <a:avLst/>
          </a:prstGeom>
          <a:solidFill>
            <a:schemeClr val="accent2"/>
          </a:solidFill>
          <a:ln w="9525">
            <a:solidFill>
              <a:schemeClr val="tx1"/>
            </a:solidFill>
            <a:miter lim="800000"/>
            <a:headEnd/>
            <a:tailEnd/>
          </a:ln>
        </p:spPr>
        <p:txBody>
          <a:bodyPr wrap="none" anchor="ctr"/>
          <a:lstStyle/>
          <a:p>
            <a:pPr algn="ctr" eaLnBrk="0" hangingPunct="0"/>
            <a:r>
              <a:rPr lang="en-US" sz="2400" b="1">
                <a:latin typeface="Garamond" pitchFamily="18" charset="0"/>
                <a:hlinkClick r:id="rId22" action="ppaction://hlinksldjump"/>
              </a:rPr>
              <a:t>5</a:t>
            </a:r>
            <a:r>
              <a:rPr lang="en-US" sz="2400" b="1">
                <a:latin typeface="Garamond" pitchFamily="18" charset="0"/>
              </a:rPr>
              <a:t> </a:t>
            </a:r>
            <a:endParaRPr lang="en-US" sz="2400" b="1">
              <a:latin typeface="Times New Roman" pitchFamily="18" charset="0"/>
            </a:endParaRPr>
          </a:p>
        </p:txBody>
      </p:sp>
      <p:sp>
        <p:nvSpPr>
          <p:cNvPr id="5142" name="Rectangle 22"/>
          <p:cNvSpPr>
            <a:spLocks noChangeArrowheads="1"/>
          </p:cNvSpPr>
          <p:nvPr/>
        </p:nvSpPr>
        <p:spPr bwMode="auto">
          <a:xfrm>
            <a:off x="0" y="0"/>
            <a:ext cx="1828800" cy="1143000"/>
          </a:xfrm>
          <a:prstGeom prst="rect">
            <a:avLst/>
          </a:prstGeom>
          <a:solidFill>
            <a:schemeClr val="accent2"/>
          </a:solidFill>
          <a:ln w="38100">
            <a:solidFill>
              <a:schemeClr val="tx1"/>
            </a:solidFill>
            <a:miter lim="800000"/>
            <a:headEnd/>
            <a:tailEnd/>
          </a:ln>
        </p:spPr>
        <p:txBody>
          <a:bodyPr wrap="none" anchor="ctr"/>
          <a:lstStyle/>
          <a:p>
            <a:pPr eaLnBrk="0" hangingPunct="0"/>
            <a:r>
              <a:rPr lang="ru-RU" b="1" dirty="0">
                <a:latin typeface="Times New Roman" pitchFamily="18" charset="0"/>
              </a:rPr>
              <a:t> </a:t>
            </a:r>
            <a:r>
              <a:rPr lang="ru-RU" b="1" dirty="0" err="1" smtClean="0">
                <a:latin typeface="Times New Roman" pitchFamily="18" charset="0"/>
              </a:rPr>
              <a:t>Видеовопрос</a:t>
            </a:r>
            <a:endParaRPr lang="en-US" sz="2200" b="1" dirty="0">
              <a:latin typeface="Times New Roman" pitchFamily="18" charset="0"/>
            </a:endParaRPr>
          </a:p>
        </p:txBody>
      </p:sp>
      <p:sp>
        <p:nvSpPr>
          <p:cNvPr id="5143" name="Rectangle 23"/>
          <p:cNvSpPr>
            <a:spLocks noChangeArrowheads="1"/>
          </p:cNvSpPr>
          <p:nvPr/>
        </p:nvSpPr>
        <p:spPr bwMode="auto">
          <a:xfrm>
            <a:off x="1828800" y="0"/>
            <a:ext cx="1828800" cy="1143000"/>
          </a:xfrm>
          <a:prstGeom prst="rect">
            <a:avLst/>
          </a:prstGeom>
          <a:solidFill>
            <a:schemeClr val="accent2"/>
          </a:solidFill>
          <a:ln w="38100">
            <a:solidFill>
              <a:schemeClr val="tx1"/>
            </a:solidFill>
            <a:miter lim="800000"/>
            <a:headEnd/>
            <a:tailEnd/>
          </a:ln>
        </p:spPr>
        <p:txBody>
          <a:bodyPr wrap="none" anchor="ctr"/>
          <a:lstStyle/>
          <a:p>
            <a:pPr algn="ctr" eaLnBrk="0" hangingPunct="0"/>
            <a:endParaRPr lang="ru-RU" sz="2400" b="1">
              <a:latin typeface="Garamond" pitchFamily="18" charset="0"/>
            </a:endParaRPr>
          </a:p>
          <a:p>
            <a:pPr algn="ctr" eaLnBrk="0" hangingPunct="0"/>
            <a:r>
              <a:rPr lang="ru-RU" sz="2200" b="1">
                <a:latin typeface="Garamond" pitchFamily="18" charset="0"/>
              </a:rPr>
              <a:t>Русский</a:t>
            </a:r>
          </a:p>
          <a:p>
            <a:pPr algn="ctr" eaLnBrk="0" hangingPunct="0"/>
            <a:r>
              <a:rPr lang="ru-RU" sz="2200" b="1">
                <a:latin typeface="Garamond" pitchFamily="18" charset="0"/>
              </a:rPr>
              <a:t>язык</a:t>
            </a:r>
            <a:endParaRPr lang="en-US" sz="2200" b="1">
              <a:latin typeface="Garamond" pitchFamily="18" charset="0"/>
            </a:endParaRPr>
          </a:p>
          <a:p>
            <a:pPr algn="ctr" eaLnBrk="0" hangingPunct="0"/>
            <a:endParaRPr lang="en-US" sz="2400" b="1">
              <a:latin typeface="Times New Roman" pitchFamily="18" charset="0"/>
            </a:endParaRPr>
          </a:p>
        </p:txBody>
      </p:sp>
      <p:sp>
        <p:nvSpPr>
          <p:cNvPr id="5144" name="Rectangle 24"/>
          <p:cNvSpPr>
            <a:spLocks noChangeArrowheads="1"/>
          </p:cNvSpPr>
          <p:nvPr/>
        </p:nvSpPr>
        <p:spPr bwMode="auto">
          <a:xfrm>
            <a:off x="3657600" y="0"/>
            <a:ext cx="1828800" cy="1143000"/>
          </a:xfrm>
          <a:prstGeom prst="rect">
            <a:avLst/>
          </a:prstGeom>
          <a:solidFill>
            <a:schemeClr val="accent2"/>
          </a:solidFill>
          <a:ln w="38100">
            <a:solidFill>
              <a:schemeClr val="tx1"/>
            </a:solidFill>
            <a:miter lim="800000"/>
            <a:headEnd/>
            <a:tailEnd/>
          </a:ln>
        </p:spPr>
        <p:txBody>
          <a:bodyPr wrap="none" anchor="ctr"/>
          <a:lstStyle/>
          <a:p>
            <a:pPr algn="ctr" eaLnBrk="0" hangingPunct="0"/>
            <a:r>
              <a:rPr lang="ru-RU" sz="2200" b="1">
                <a:latin typeface="Times New Roman" pitchFamily="18" charset="0"/>
              </a:rPr>
              <a:t>Биология</a:t>
            </a:r>
            <a:endParaRPr lang="en-US" sz="2200" b="1">
              <a:latin typeface="Times New Roman" pitchFamily="18" charset="0"/>
            </a:endParaRPr>
          </a:p>
        </p:txBody>
      </p:sp>
      <p:sp>
        <p:nvSpPr>
          <p:cNvPr id="5145" name="Rectangle 25"/>
          <p:cNvSpPr>
            <a:spLocks noChangeArrowheads="1"/>
          </p:cNvSpPr>
          <p:nvPr/>
        </p:nvSpPr>
        <p:spPr bwMode="auto">
          <a:xfrm>
            <a:off x="5486400" y="0"/>
            <a:ext cx="1828800" cy="1143000"/>
          </a:xfrm>
          <a:prstGeom prst="rect">
            <a:avLst/>
          </a:prstGeom>
          <a:solidFill>
            <a:schemeClr val="accent2"/>
          </a:solidFill>
          <a:ln w="38100">
            <a:solidFill>
              <a:schemeClr val="tx1"/>
            </a:solidFill>
            <a:miter lim="800000"/>
            <a:headEnd/>
            <a:tailEnd/>
          </a:ln>
        </p:spPr>
        <p:txBody>
          <a:bodyPr wrap="none" anchor="ctr"/>
          <a:lstStyle/>
          <a:p>
            <a:pPr algn="ctr" eaLnBrk="0" hangingPunct="0"/>
            <a:r>
              <a:rPr lang="ru-RU" sz="2200" b="1">
                <a:latin typeface="Times New Roman" pitchFamily="18" charset="0"/>
              </a:rPr>
              <a:t>География</a:t>
            </a:r>
            <a:endParaRPr lang="en-US" sz="2200" b="1">
              <a:latin typeface="Times New Roman" pitchFamily="18" charset="0"/>
            </a:endParaRPr>
          </a:p>
        </p:txBody>
      </p:sp>
      <p:sp>
        <p:nvSpPr>
          <p:cNvPr id="5146" name="Rectangle 26"/>
          <p:cNvSpPr>
            <a:spLocks noChangeArrowheads="1"/>
          </p:cNvSpPr>
          <p:nvPr/>
        </p:nvSpPr>
        <p:spPr bwMode="auto">
          <a:xfrm>
            <a:off x="7315200" y="0"/>
            <a:ext cx="1828800" cy="1143000"/>
          </a:xfrm>
          <a:prstGeom prst="rect">
            <a:avLst/>
          </a:prstGeom>
          <a:solidFill>
            <a:schemeClr val="accent2"/>
          </a:solidFill>
          <a:ln w="38100">
            <a:solidFill>
              <a:schemeClr val="tx1"/>
            </a:solidFill>
            <a:miter lim="800000"/>
            <a:headEnd/>
            <a:tailEnd/>
          </a:ln>
        </p:spPr>
        <p:txBody>
          <a:bodyPr wrap="none" anchor="ctr"/>
          <a:lstStyle/>
          <a:p>
            <a:pPr algn="ctr" eaLnBrk="0" hangingPunct="0"/>
            <a:r>
              <a:rPr lang="ru-RU" sz="2200" b="1">
                <a:latin typeface="Times New Roman" pitchFamily="18" charset="0"/>
              </a:rPr>
              <a:t>Устное</a:t>
            </a:r>
          </a:p>
          <a:p>
            <a:pPr algn="ctr" eaLnBrk="0" hangingPunct="0"/>
            <a:r>
              <a:rPr lang="ru-RU" sz="2200" b="1">
                <a:latin typeface="Times New Roman" pitchFamily="18" charset="0"/>
              </a:rPr>
              <a:t>народное</a:t>
            </a:r>
          </a:p>
          <a:p>
            <a:pPr algn="ctr" eaLnBrk="0" hangingPunct="0"/>
            <a:r>
              <a:rPr lang="ru-RU" sz="2200" b="1">
                <a:latin typeface="Times New Roman" pitchFamily="18" charset="0"/>
              </a:rPr>
              <a:t>творчество</a:t>
            </a:r>
            <a:endParaRPr lang="en-US" sz="2200" b="1">
              <a:latin typeface="Times New Roman" pitchFamily="18" charset="0"/>
            </a:endParaRPr>
          </a:p>
        </p:txBody>
      </p:sp>
      <p:pic>
        <p:nvPicPr>
          <p:cNvPr id="1026" name="Picture 2" descr="C:\Documents and Settings\Владелец\Рабочий стол\58155626_razdelitel_pion.gif"/>
          <p:cNvPicPr>
            <a:picLocks noChangeAspect="1" noChangeArrowheads="1"/>
          </p:cNvPicPr>
          <p:nvPr/>
        </p:nvPicPr>
        <p:blipFill>
          <a:blip r:embed="rId23" cstate="print"/>
          <a:srcRect/>
          <a:stretch>
            <a:fillRect/>
          </a:stretch>
        </p:blipFill>
        <p:spPr bwMode="auto">
          <a:xfrm rot="10800000">
            <a:off x="1714479" y="5800722"/>
            <a:ext cx="5072098" cy="1057275"/>
          </a:xfrm>
          <a:prstGeom prst="rect">
            <a:avLst/>
          </a:prstGeom>
          <a:noFill/>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2771" name="Rectangle 2"/>
          <p:cNvSpPr>
            <a:spLocks noGrp="1" noChangeArrowheads="1"/>
          </p:cNvSpPr>
          <p:nvPr>
            <p:ph type="title"/>
          </p:nvPr>
        </p:nvSpPr>
        <p:spPr>
          <a:xfrm>
            <a:off x="1116013" y="476250"/>
            <a:ext cx="5688012" cy="4429125"/>
          </a:xfrm>
        </p:spPr>
        <p:txBody>
          <a:bodyPr/>
          <a:lstStyle/>
          <a:p>
            <a:pPr algn="ctr" eaLnBrk="1" hangingPunct="1"/>
            <a:r>
              <a:rPr lang="ru-RU" sz="4000" b="1" i="1" smtClean="0">
                <a:solidFill>
                  <a:schemeClr val="tx1"/>
                </a:solidFill>
                <a:latin typeface="Constantia" pitchFamily="18" charset="0"/>
              </a:rPr>
              <a:t>К какому месту на географической карте приделывал мочальный хвост Пётр, сооружая из неё воздушного змея?</a:t>
            </a:r>
          </a:p>
        </p:txBody>
      </p:sp>
      <p:sp>
        <p:nvSpPr>
          <p:cNvPr id="32772" name="Rectangle 3"/>
          <p:cNvSpPr>
            <a:spLocks noGrp="1" noChangeArrowheads="1"/>
          </p:cNvSpPr>
          <p:nvPr>
            <p:ph idx="1"/>
          </p:nvPr>
        </p:nvSpPr>
        <p:spPr>
          <a:xfrm>
            <a:off x="457200" y="4714875"/>
            <a:ext cx="4043363" cy="1609725"/>
          </a:xfrm>
        </p:spPr>
        <p:txBody>
          <a:bodyPr/>
          <a:lstStyle/>
          <a:p>
            <a:pPr algn="ctr" eaLnBrk="1" hangingPunct="1">
              <a:buFont typeface="Wingdings 2" pitchFamily="18" charset="2"/>
              <a:buNone/>
            </a:pPr>
            <a:endParaRPr lang="ru-RU" sz="4000" b="1" smtClean="0"/>
          </a:p>
          <a:p>
            <a:pPr algn="ctr" eaLnBrk="1" hangingPunct="1">
              <a:buFont typeface="Wingdings 2" pitchFamily="18" charset="2"/>
              <a:buNone/>
            </a:pPr>
            <a:endParaRPr lang="ru-RU" sz="4000" b="1" smtClean="0"/>
          </a:p>
          <a:p>
            <a:pPr algn="ctr" eaLnBrk="1" hangingPunct="1">
              <a:buFont typeface="Wingdings 2" pitchFamily="18" charset="2"/>
              <a:buNone/>
            </a:pPr>
            <a:r>
              <a:rPr lang="ru-RU" sz="4000" b="1" smtClean="0"/>
              <a:t> </a:t>
            </a:r>
            <a:br>
              <a:rPr lang="ru-RU" sz="4000" b="1" smtClean="0"/>
            </a:br>
            <a:endParaRPr lang="ru-RU" sz="4000" b="1" smtClean="0"/>
          </a:p>
          <a:p>
            <a:pPr algn="ctr" eaLnBrk="1" hangingPunct="1">
              <a:buFontTx/>
              <a:buNone/>
            </a:pPr>
            <a:endParaRPr lang="ru-RU" sz="3600" b="1" smtClean="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3795" name="Rectangle 2"/>
          <p:cNvSpPr>
            <a:spLocks noGrp="1" noChangeArrowheads="1"/>
          </p:cNvSpPr>
          <p:nvPr>
            <p:ph type="title"/>
          </p:nvPr>
        </p:nvSpPr>
        <p:spPr/>
        <p:txBody>
          <a:bodyPr/>
          <a:lstStyle/>
          <a:p>
            <a:pPr eaLnBrk="1" hangingPunct="1"/>
            <a:endParaRPr lang="ru-RU" smtClean="0"/>
          </a:p>
        </p:txBody>
      </p:sp>
      <p:sp>
        <p:nvSpPr>
          <p:cNvPr id="33796" name="Rectangle 3"/>
          <p:cNvSpPr>
            <a:spLocks noGrp="1" noChangeArrowheads="1"/>
          </p:cNvSpPr>
          <p:nvPr>
            <p:ph idx="1"/>
          </p:nvPr>
        </p:nvSpPr>
        <p:spPr>
          <a:xfrm>
            <a:off x="755650" y="908050"/>
            <a:ext cx="6419850" cy="4389438"/>
          </a:xfrm>
        </p:spPr>
        <p:txBody>
          <a:bodyPr/>
          <a:lstStyle/>
          <a:p>
            <a:pPr algn="ctr" eaLnBrk="1" hangingPunct="1">
              <a:buFontTx/>
              <a:buNone/>
            </a:pPr>
            <a:endParaRPr lang="ru-RU" sz="4000" b="1" smtClean="0"/>
          </a:p>
          <a:p>
            <a:pPr algn="ctr" eaLnBrk="1" hangingPunct="1">
              <a:buFontTx/>
              <a:buNone/>
            </a:pPr>
            <a:endParaRPr lang="ru-RU" sz="4000" b="1" smtClean="0"/>
          </a:p>
          <a:p>
            <a:pPr algn="ctr" eaLnBrk="1" hangingPunct="1">
              <a:buFontTx/>
              <a:buNone/>
            </a:pPr>
            <a:r>
              <a:rPr lang="ru-RU" sz="4000" b="1" smtClean="0"/>
              <a:t>К мысу Доброй Надежды.</a:t>
            </a:r>
          </a:p>
        </p:txBody>
      </p:sp>
      <p:sp>
        <p:nvSpPr>
          <p:cNvPr id="33797" name="AutoShape 4">
            <a:hlinkClick r:id="rId3" action="ppaction://hlinksldjump" highlightClick="1"/>
          </p:cNvPr>
          <p:cNvSpPr>
            <a:spLocks noChangeArrowheads="1"/>
          </p:cNvSpPr>
          <p:nvPr/>
        </p:nvSpPr>
        <p:spPr bwMode="auto">
          <a:xfrm>
            <a:off x="971550"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4819" name="Rectangle 2"/>
          <p:cNvSpPr>
            <a:spLocks noGrp="1" noChangeArrowheads="1"/>
          </p:cNvSpPr>
          <p:nvPr>
            <p:ph type="title"/>
          </p:nvPr>
        </p:nvSpPr>
        <p:spPr/>
        <p:txBody>
          <a:bodyPr/>
          <a:lstStyle/>
          <a:p>
            <a:pPr algn="ctr" eaLnBrk="1" hangingPunct="1"/>
            <a:r>
              <a:rPr lang="ru-RU" sz="5400" b="1" smtClean="0">
                <a:solidFill>
                  <a:schemeClr val="tx1"/>
                </a:solidFill>
              </a:rPr>
              <a:t> </a:t>
            </a:r>
          </a:p>
        </p:txBody>
      </p:sp>
      <p:sp>
        <p:nvSpPr>
          <p:cNvPr id="34820" name="Rectangle 3"/>
          <p:cNvSpPr>
            <a:spLocks noGrp="1" noChangeArrowheads="1"/>
          </p:cNvSpPr>
          <p:nvPr>
            <p:ph idx="1"/>
          </p:nvPr>
        </p:nvSpPr>
        <p:spPr>
          <a:xfrm>
            <a:off x="755650" y="981075"/>
            <a:ext cx="6419850" cy="4389438"/>
          </a:xfrm>
        </p:spPr>
        <p:txBody>
          <a:bodyPr/>
          <a:lstStyle/>
          <a:p>
            <a:pPr algn="ctr" eaLnBrk="1" hangingPunct="1">
              <a:buFont typeface="Wingdings 2" pitchFamily="18" charset="2"/>
              <a:buNone/>
            </a:pPr>
            <a:endParaRPr lang="ru-RU" sz="4400" b="1" smtClean="0"/>
          </a:p>
          <a:p>
            <a:pPr algn="ctr" eaLnBrk="1" hangingPunct="1">
              <a:buFont typeface="Wingdings 2" pitchFamily="18" charset="2"/>
              <a:buNone/>
            </a:pPr>
            <a:r>
              <a:rPr lang="ru-RU" sz="4000" b="1" i="1" smtClean="0"/>
              <a:t>В какой губернии находилось село, где жили родители Петра Гринёва?</a:t>
            </a:r>
            <a:r>
              <a:rPr lang="ru-RU" sz="4400" b="1" smtClean="0"/>
              <a:t/>
            </a:r>
            <a:br>
              <a:rPr lang="ru-RU" sz="4400" b="1" smtClean="0"/>
            </a:br>
            <a:endParaRPr lang="ru-RU" sz="4400" b="1" smtClean="0"/>
          </a:p>
          <a:p>
            <a:pPr algn="ctr" eaLnBrk="1" hangingPunct="1">
              <a:buFontTx/>
              <a:buNone/>
            </a:pPr>
            <a:endParaRPr lang="ru-RU" sz="3600" b="1" smtClean="0"/>
          </a:p>
        </p:txBody>
      </p:sp>
      <p:pic>
        <p:nvPicPr>
          <p:cNvPr id="14338"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643174" y="5000636"/>
            <a:ext cx="3533775" cy="1057275"/>
          </a:xfrm>
          <a:prstGeom prst="rect">
            <a:avLst/>
          </a:prstGeom>
          <a:noFill/>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5843" name="Rectangle 2"/>
          <p:cNvSpPr>
            <a:spLocks noGrp="1" noChangeArrowheads="1"/>
          </p:cNvSpPr>
          <p:nvPr>
            <p:ph type="title"/>
          </p:nvPr>
        </p:nvSpPr>
        <p:spPr/>
        <p:txBody>
          <a:bodyPr/>
          <a:lstStyle/>
          <a:p>
            <a:pPr eaLnBrk="1" hangingPunct="1"/>
            <a:endParaRPr lang="ru-RU" smtClean="0"/>
          </a:p>
        </p:txBody>
      </p:sp>
      <p:sp>
        <p:nvSpPr>
          <p:cNvPr id="106499" name="Rectangle 3"/>
          <p:cNvSpPr>
            <a:spLocks noGrp="1" noChangeArrowheads="1"/>
          </p:cNvSpPr>
          <p:nvPr>
            <p:ph idx="1"/>
          </p:nvPr>
        </p:nvSpPr>
        <p:spPr>
          <a:xfrm>
            <a:off x="684213" y="836613"/>
            <a:ext cx="6851650" cy="4389437"/>
          </a:xfrm>
        </p:spPr>
        <p:txBody>
          <a:bodyPr/>
          <a:lstStyle/>
          <a:p>
            <a:pPr algn="ctr" eaLnBrk="1" hangingPunct="1">
              <a:buFontTx/>
              <a:buNone/>
            </a:pPr>
            <a:endParaRPr lang="ru-RU" sz="3600" b="1" smtClean="0"/>
          </a:p>
          <a:p>
            <a:pPr algn="ctr" eaLnBrk="1" hangingPunct="1">
              <a:buFontTx/>
              <a:buNone/>
            </a:pPr>
            <a:endParaRPr lang="ru-RU" sz="3600" b="1" smtClean="0"/>
          </a:p>
          <a:p>
            <a:pPr algn="ctr" eaLnBrk="1" hangingPunct="1">
              <a:buFontTx/>
              <a:buNone/>
            </a:pPr>
            <a:endParaRPr lang="ru-RU" sz="3600" b="1" smtClean="0"/>
          </a:p>
          <a:p>
            <a:pPr algn="ctr" eaLnBrk="1" hangingPunct="1">
              <a:buFontTx/>
              <a:buNone/>
            </a:pPr>
            <a:r>
              <a:rPr lang="ru-RU" sz="3600" b="1" smtClean="0"/>
              <a:t>В Симбирской губернии.</a:t>
            </a:r>
          </a:p>
        </p:txBody>
      </p:sp>
      <p:sp>
        <p:nvSpPr>
          <p:cNvPr id="35845" name="AutoShape 4">
            <a:hlinkClick r:id="rId3" action="ppaction://hlinksldjump" highlightClick="1"/>
          </p:cNvPr>
          <p:cNvSpPr>
            <a:spLocks noChangeArrowheads="1"/>
          </p:cNvSpPr>
          <p:nvPr/>
        </p:nvSpPr>
        <p:spPr bwMode="auto">
          <a:xfrm>
            <a:off x="900113" y="5445125"/>
            <a:ext cx="2016125" cy="719138"/>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6499">
                                            <p:txEl>
                                              <p:pRg st="3" end="3"/>
                                            </p:txEl>
                                          </p:spTgt>
                                        </p:tgtEl>
                                        <p:attrNameLst>
                                          <p:attrName>style.visibility</p:attrName>
                                        </p:attrNameLst>
                                      </p:cBhvr>
                                      <p:to>
                                        <p:strVal val="visible"/>
                                      </p:to>
                                    </p:set>
                                    <p:animEffect transition="in" filter="wipe(down)">
                                      <p:cBhvr>
                                        <p:cTn id="7" dur="500"/>
                                        <p:tgtEl>
                                          <p:spTgt spid="1064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6867" name="Rectangle 2"/>
          <p:cNvSpPr>
            <a:spLocks noGrp="1" noChangeArrowheads="1"/>
          </p:cNvSpPr>
          <p:nvPr>
            <p:ph type="title"/>
          </p:nvPr>
        </p:nvSpPr>
        <p:spPr/>
        <p:txBody>
          <a:bodyPr/>
          <a:lstStyle/>
          <a:p>
            <a:pPr algn="ctr" eaLnBrk="1" hangingPunct="1"/>
            <a:r>
              <a:rPr lang="ru-RU" sz="5400" b="1" smtClean="0">
                <a:solidFill>
                  <a:schemeClr val="tx1"/>
                </a:solidFill>
              </a:rPr>
              <a:t> </a:t>
            </a:r>
          </a:p>
        </p:txBody>
      </p:sp>
      <p:sp>
        <p:nvSpPr>
          <p:cNvPr id="36868" name="Rectangle 3"/>
          <p:cNvSpPr>
            <a:spLocks noGrp="1" noChangeArrowheads="1"/>
          </p:cNvSpPr>
          <p:nvPr>
            <p:ph idx="1"/>
          </p:nvPr>
        </p:nvSpPr>
        <p:spPr>
          <a:xfrm>
            <a:off x="395288" y="0"/>
            <a:ext cx="6807200" cy="5021263"/>
          </a:xfrm>
        </p:spPr>
        <p:txBody>
          <a:bodyPr/>
          <a:lstStyle/>
          <a:p>
            <a:pPr algn="ctr" eaLnBrk="1" hangingPunct="1">
              <a:buFont typeface="Wingdings 2" pitchFamily="18" charset="2"/>
              <a:buNone/>
            </a:pPr>
            <a:endParaRPr lang="ru-RU" sz="4400" b="1" smtClean="0"/>
          </a:p>
          <a:p>
            <a:pPr algn="ctr" eaLnBrk="1" hangingPunct="1">
              <a:buFont typeface="Wingdings 2" pitchFamily="18" charset="2"/>
              <a:buNone/>
            </a:pPr>
            <a:endParaRPr lang="ru-RU" sz="4400" b="1" smtClean="0"/>
          </a:p>
          <a:p>
            <a:pPr algn="ctr" eaLnBrk="1" hangingPunct="1">
              <a:buFont typeface="Wingdings 2" pitchFamily="18" charset="2"/>
              <a:buNone/>
            </a:pPr>
            <a:r>
              <a:rPr lang="ru-RU" sz="4000" b="1" i="1" smtClean="0"/>
              <a:t>В каком парке встретилась Маша Миронова с императрицей?</a:t>
            </a:r>
            <a:br>
              <a:rPr lang="ru-RU" sz="4000" b="1" i="1" smtClean="0"/>
            </a:br>
            <a:endParaRPr lang="ru-RU" sz="4000" b="1" i="1" smtClean="0"/>
          </a:p>
          <a:p>
            <a:pPr algn="ctr" eaLnBrk="1" hangingPunct="1">
              <a:buFontTx/>
              <a:buNone/>
            </a:pPr>
            <a:endParaRPr lang="ru-RU" sz="5400" b="1" smtClean="0"/>
          </a:p>
        </p:txBody>
      </p:sp>
      <p:pic>
        <p:nvPicPr>
          <p:cNvPr id="15362"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357422" y="4929198"/>
            <a:ext cx="3533775" cy="1057275"/>
          </a:xfrm>
          <a:prstGeom prst="rect">
            <a:avLst/>
          </a:prstGeom>
          <a:noFill/>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7891" name="Rectangle 2"/>
          <p:cNvSpPr>
            <a:spLocks noGrp="1" noChangeArrowheads="1"/>
          </p:cNvSpPr>
          <p:nvPr>
            <p:ph type="title"/>
          </p:nvPr>
        </p:nvSpPr>
        <p:spPr/>
        <p:txBody>
          <a:bodyPr/>
          <a:lstStyle/>
          <a:p>
            <a:pPr eaLnBrk="1" hangingPunct="1"/>
            <a:endParaRPr lang="ru-RU" smtClean="0"/>
          </a:p>
        </p:txBody>
      </p:sp>
      <p:sp>
        <p:nvSpPr>
          <p:cNvPr id="37892" name="Rectangle 3"/>
          <p:cNvSpPr>
            <a:spLocks noGrp="1" noChangeArrowheads="1"/>
          </p:cNvSpPr>
          <p:nvPr>
            <p:ph idx="1"/>
          </p:nvPr>
        </p:nvSpPr>
        <p:spPr>
          <a:xfrm>
            <a:off x="250825" y="620713"/>
            <a:ext cx="8229600" cy="4389437"/>
          </a:xfrm>
        </p:spPr>
        <p:txBody>
          <a:bodyPr/>
          <a:lstStyle/>
          <a:p>
            <a:pPr algn="ctr" eaLnBrk="1" hangingPunct="1">
              <a:buFontTx/>
              <a:buNone/>
            </a:pPr>
            <a:endParaRPr lang="ru-RU" sz="3600" b="1" smtClean="0"/>
          </a:p>
          <a:p>
            <a:pPr algn="ctr" eaLnBrk="1" hangingPunct="1">
              <a:buFontTx/>
              <a:buNone/>
            </a:pPr>
            <a:endParaRPr lang="ru-RU" sz="3600" b="1" smtClean="0"/>
          </a:p>
          <a:p>
            <a:pPr algn="ctr" eaLnBrk="1" hangingPunct="1">
              <a:buFontTx/>
              <a:buNone/>
            </a:pPr>
            <a:endParaRPr lang="ru-RU" sz="3600" b="1" smtClean="0"/>
          </a:p>
          <a:p>
            <a:pPr algn="ctr" eaLnBrk="1" hangingPunct="1">
              <a:buFontTx/>
              <a:buNone/>
            </a:pPr>
            <a:r>
              <a:rPr lang="ru-RU" sz="4000" b="1" smtClean="0"/>
              <a:t>В парке Царского села.</a:t>
            </a:r>
          </a:p>
        </p:txBody>
      </p:sp>
      <p:sp>
        <p:nvSpPr>
          <p:cNvPr id="37893" name="AutoShape 4">
            <a:hlinkClick r:id="rId3" action="ppaction://hlinksldjump" highlightClick="1"/>
          </p:cNvPr>
          <p:cNvSpPr>
            <a:spLocks noChangeArrowheads="1"/>
          </p:cNvSpPr>
          <p:nvPr/>
        </p:nvSpPr>
        <p:spPr bwMode="auto">
          <a:xfrm>
            <a:off x="755650"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pPr algn="ctr" eaLnBrk="1" fontAlgn="auto" hangingPunct="1">
              <a:spcAft>
                <a:spcPts val="0"/>
              </a:spcAft>
              <a:defRPr/>
            </a:pPr>
            <a:r>
              <a:rPr lang="ru-RU" b="1" dirty="0" smtClean="0">
                <a:solidFill>
                  <a:schemeClr val="tx1"/>
                </a:solidFill>
              </a:rPr>
              <a:t> </a:t>
            </a:r>
            <a:br>
              <a:rPr lang="ru-RU" b="1" dirty="0" smtClean="0">
                <a:solidFill>
                  <a:schemeClr val="tx1"/>
                </a:solidFill>
              </a:rPr>
            </a:br>
            <a:endParaRPr lang="ru-RU" b="1" dirty="0">
              <a:solidFill>
                <a:schemeClr val="tx1"/>
              </a:solidFill>
            </a:endParaRPr>
          </a:p>
        </p:txBody>
      </p:sp>
      <p:sp>
        <p:nvSpPr>
          <p:cNvPr id="38916" name="Содержимое 2"/>
          <p:cNvSpPr>
            <a:spLocks noGrp="1"/>
          </p:cNvSpPr>
          <p:nvPr>
            <p:ph idx="1"/>
          </p:nvPr>
        </p:nvSpPr>
        <p:spPr>
          <a:xfrm>
            <a:off x="971550" y="981075"/>
            <a:ext cx="7499350" cy="4389438"/>
          </a:xfrm>
        </p:spPr>
        <p:txBody>
          <a:bodyPr/>
          <a:lstStyle/>
          <a:p>
            <a:pPr eaLnBrk="1" hangingPunct="1">
              <a:buFont typeface="Wingdings 2" pitchFamily="18" charset="2"/>
              <a:buNone/>
            </a:pPr>
            <a:r>
              <a:rPr lang="ru-RU" sz="4000" b="1" i="1" smtClean="0"/>
              <a:t>Какую пословицу использовал А.С.Пушкин в качестве эпиграфа ко всей повести «Капитанская дочка»?</a:t>
            </a:r>
          </a:p>
          <a:p>
            <a:pPr eaLnBrk="1" hangingPunct="1"/>
            <a:endParaRPr lang="ru-RU" sz="4000" b="1" i="1" smtClean="0"/>
          </a:p>
        </p:txBody>
      </p:sp>
      <p:pic>
        <p:nvPicPr>
          <p:cNvPr id="16386"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571736" y="5072074"/>
            <a:ext cx="3533775" cy="1057275"/>
          </a:xfrm>
          <a:prstGeom prst="rect">
            <a:avLst/>
          </a:prstGeom>
          <a:noFill/>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9939" name="Rectangle 2"/>
          <p:cNvSpPr>
            <a:spLocks noGrp="1" noChangeArrowheads="1"/>
          </p:cNvSpPr>
          <p:nvPr>
            <p:ph type="title"/>
          </p:nvPr>
        </p:nvSpPr>
        <p:spPr/>
        <p:txBody>
          <a:bodyPr/>
          <a:lstStyle/>
          <a:p>
            <a:pPr eaLnBrk="1" hangingPunct="1"/>
            <a:endParaRPr lang="ru-RU" smtClean="0"/>
          </a:p>
        </p:txBody>
      </p:sp>
      <p:sp>
        <p:nvSpPr>
          <p:cNvPr id="39940" name="Rectangle 3"/>
          <p:cNvSpPr>
            <a:spLocks noGrp="1" noChangeArrowheads="1"/>
          </p:cNvSpPr>
          <p:nvPr>
            <p:ph idx="1"/>
          </p:nvPr>
        </p:nvSpPr>
        <p:spPr/>
        <p:txBody>
          <a:bodyPr/>
          <a:lstStyle/>
          <a:p>
            <a:pPr algn="ctr" eaLnBrk="1" hangingPunct="1">
              <a:buFontTx/>
              <a:buNone/>
            </a:pPr>
            <a:endParaRPr lang="ru-RU" sz="3600" b="1" smtClean="0"/>
          </a:p>
          <a:p>
            <a:pPr algn="ctr" eaLnBrk="1" hangingPunct="1">
              <a:buFontTx/>
              <a:buNone/>
            </a:pPr>
            <a:r>
              <a:rPr lang="ru-RU" sz="4400" b="1" smtClean="0"/>
              <a:t>Береги честь смолоду.</a:t>
            </a:r>
          </a:p>
        </p:txBody>
      </p:sp>
      <p:sp>
        <p:nvSpPr>
          <p:cNvPr id="39941" name="AutoShape 4">
            <a:hlinkClick r:id="rId3" action="ppaction://hlinksldjump" highlightClick="1"/>
          </p:cNvPr>
          <p:cNvSpPr>
            <a:spLocks noChangeArrowheads="1"/>
          </p:cNvSpPr>
          <p:nvPr/>
        </p:nvSpPr>
        <p:spPr bwMode="auto">
          <a:xfrm>
            <a:off x="827088" y="5516563"/>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0963" name="Rectangle 2"/>
          <p:cNvSpPr>
            <a:spLocks noGrp="1" noChangeArrowheads="1"/>
          </p:cNvSpPr>
          <p:nvPr>
            <p:ph type="title"/>
          </p:nvPr>
        </p:nvSpPr>
        <p:spPr/>
        <p:txBody>
          <a:bodyPr/>
          <a:lstStyle/>
          <a:p>
            <a:pPr eaLnBrk="1" hangingPunct="1"/>
            <a:r>
              <a:rPr lang="ru-RU" sz="4000" b="1" smtClean="0">
                <a:solidFill>
                  <a:schemeClr val="tx1"/>
                </a:solidFill>
              </a:rPr>
              <a:t> </a:t>
            </a:r>
            <a:br>
              <a:rPr lang="ru-RU" sz="4000" b="1" smtClean="0">
                <a:solidFill>
                  <a:schemeClr val="tx1"/>
                </a:solidFill>
              </a:rPr>
            </a:br>
            <a:endParaRPr lang="ru-RU" sz="4000" smtClean="0">
              <a:solidFill>
                <a:schemeClr val="tx1"/>
              </a:solidFill>
            </a:endParaRPr>
          </a:p>
        </p:txBody>
      </p:sp>
      <p:sp>
        <p:nvSpPr>
          <p:cNvPr id="40964" name="Rectangle 3"/>
          <p:cNvSpPr>
            <a:spLocks noGrp="1" noChangeArrowheads="1"/>
          </p:cNvSpPr>
          <p:nvPr>
            <p:ph idx="1"/>
          </p:nvPr>
        </p:nvSpPr>
        <p:spPr>
          <a:xfrm>
            <a:off x="1357290" y="1571612"/>
            <a:ext cx="6275388" cy="4389437"/>
          </a:xfrm>
        </p:spPr>
        <p:txBody>
          <a:bodyPr/>
          <a:lstStyle/>
          <a:p>
            <a:pPr algn="ctr" eaLnBrk="1" hangingPunct="1">
              <a:buFont typeface="Wingdings 2" pitchFamily="18" charset="2"/>
              <a:buNone/>
            </a:pPr>
            <a:r>
              <a:rPr lang="ru-RU" sz="4000" b="1" i="1" dirty="0" smtClean="0"/>
              <a:t>Кто рассказал Пугачёву сказку об орле и вороне?</a:t>
            </a:r>
          </a:p>
        </p:txBody>
      </p:sp>
      <p:pic>
        <p:nvPicPr>
          <p:cNvPr id="17410"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643174" y="4857760"/>
            <a:ext cx="3533775" cy="1057275"/>
          </a:xfrm>
          <a:prstGeom prst="rect">
            <a:avLst/>
          </a:prstGeom>
          <a:noFill/>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1987" name="Rectangle 2"/>
          <p:cNvSpPr>
            <a:spLocks noGrp="1" noChangeArrowheads="1"/>
          </p:cNvSpPr>
          <p:nvPr>
            <p:ph type="title"/>
          </p:nvPr>
        </p:nvSpPr>
        <p:spPr/>
        <p:txBody>
          <a:bodyPr/>
          <a:lstStyle/>
          <a:p>
            <a:pPr eaLnBrk="1" hangingPunct="1"/>
            <a:endParaRPr lang="ru-RU" smtClean="0"/>
          </a:p>
        </p:txBody>
      </p:sp>
      <p:sp>
        <p:nvSpPr>
          <p:cNvPr id="41988" name="Rectangle 3"/>
          <p:cNvSpPr>
            <a:spLocks noGrp="1" noChangeArrowheads="1"/>
          </p:cNvSpPr>
          <p:nvPr>
            <p:ph idx="1"/>
          </p:nvPr>
        </p:nvSpPr>
        <p:spPr>
          <a:xfrm>
            <a:off x="1258888" y="1935163"/>
            <a:ext cx="7427912" cy="4389437"/>
          </a:xfrm>
        </p:spPr>
        <p:txBody>
          <a:bodyPr/>
          <a:lstStyle/>
          <a:p>
            <a:pPr eaLnBrk="1" hangingPunct="1">
              <a:buFont typeface="Wingdings 2" pitchFamily="18" charset="2"/>
              <a:buNone/>
            </a:pPr>
            <a:r>
              <a:rPr lang="ru-RU" sz="4400" b="1" smtClean="0"/>
              <a:t>Старая калмычка.</a:t>
            </a:r>
          </a:p>
          <a:p>
            <a:pPr algn="ctr" eaLnBrk="1" hangingPunct="1">
              <a:buFontTx/>
              <a:buNone/>
            </a:pPr>
            <a:endParaRPr lang="ru-RU" sz="4400" b="1" smtClean="0"/>
          </a:p>
        </p:txBody>
      </p:sp>
      <p:sp>
        <p:nvSpPr>
          <p:cNvPr id="41989" name="AutoShape 4">
            <a:hlinkClick r:id="rId3" action="ppaction://hlinksldjump" highlightClick="1"/>
          </p:cNvPr>
          <p:cNvSpPr>
            <a:spLocks noChangeArrowheads="1"/>
          </p:cNvSpPr>
          <p:nvPr/>
        </p:nvSpPr>
        <p:spPr bwMode="auto">
          <a:xfrm>
            <a:off x="611188"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147" name="Rectangle 2"/>
          <p:cNvSpPr>
            <a:spLocks noGrp="1" noChangeArrowheads="1"/>
          </p:cNvSpPr>
          <p:nvPr>
            <p:ph type="title"/>
          </p:nvPr>
        </p:nvSpPr>
        <p:spPr/>
        <p:txBody>
          <a:bodyPr/>
          <a:lstStyle/>
          <a:p>
            <a:pPr eaLnBrk="1" hangingPunct="1"/>
            <a:endParaRPr lang="ru-RU" smtClean="0"/>
          </a:p>
        </p:txBody>
      </p:sp>
      <p:sp>
        <p:nvSpPr>
          <p:cNvPr id="71683" name="Rectangle 3"/>
          <p:cNvSpPr>
            <a:spLocks noGrp="1" noChangeArrowheads="1"/>
          </p:cNvSpPr>
          <p:nvPr>
            <p:ph idx="1"/>
          </p:nvPr>
        </p:nvSpPr>
        <p:spPr>
          <a:xfrm>
            <a:off x="1428728" y="857232"/>
            <a:ext cx="5616575" cy="3168650"/>
          </a:xfrm>
        </p:spPr>
        <p:txBody>
          <a:bodyPr/>
          <a:lstStyle/>
          <a:p>
            <a:pPr algn="ctr" eaLnBrk="1" hangingPunct="1">
              <a:buFontTx/>
              <a:buNone/>
            </a:pPr>
            <a:r>
              <a:rPr lang="ru-RU" sz="3600" b="1" dirty="0" smtClean="0"/>
              <a:t>   </a:t>
            </a:r>
            <a:r>
              <a:rPr lang="ru-RU" sz="2800" b="1" dirty="0" smtClean="0"/>
              <a:t> </a:t>
            </a:r>
            <a:r>
              <a:rPr lang="ru-RU" sz="3600" b="1" i="1" dirty="0" smtClean="0">
                <a:latin typeface="Georgia" pitchFamily="18" charset="0"/>
              </a:rPr>
              <a:t>Вопрос</a:t>
            </a:r>
          </a:p>
          <a:p>
            <a:pPr algn="ctr" eaLnBrk="1" hangingPunct="1">
              <a:buFontTx/>
              <a:buNone/>
            </a:pPr>
            <a:r>
              <a:rPr lang="ru-RU" sz="3600" b="1" i="1" dirty="0" smtClean="0">
                <a:latin typeface="Georgia" pitchFamily="18" charset="0"/>
              </a:rPr>
              <a:t> от </a:t>
            </a:r>
          </a:p>
          <a:p>
            <a:pPr algn="ctr" eaLnBrk="1" hangingPunct="1">
              <a:buFontTx/>
              <a:buNone/>
            </a:pPr>
            <a:r>
              <a:rPr lang="ru-RU" sz="3600" b="1" i="1" dirty="0" smtClean="0">
                <a:solidFill>
                  <a:srgbClr val="0033CC"/>
                </a:solidFill>
                <a:latin typeface="Georgia" pitchFamily="18" charset="0"/>
              </a:rPr>
              <a:t>Мельниченко Насти  </a:t>
            </a:r>
            <a:r>
              <a:rPr lang="ru-RU" sz="3600" b="1" dirty="0" smtClean="0">
                <a:solidFill>
                  <a:srgbClr val="0033CC"/>
                </a:solidFill>
              </a:rPr>
              <a:t>        </a:t>
            </a:r>
            <a:r>
              <a:rPr lang="ru-RU" sz="5400" b="1" dirty="0" smtClean="0">
                <a:solidFill>
                  <a:srgbClr val="0033CC"/>
                </a:solidFill>
              </a:rPr>
              <a:t> </a:t>
            </a:r>
            <a:r>
              <a:rPr lang="ru-RU" sz="4800" b="1" i="1" dirty="0" smtClean="0">
                <a:solidFill>
                  <a:srgbClr val="0033CC"/>
                </a:solidFill>
              </a:rPr>
              <a:t> </a:t>
            </a:r>
            <a:endParaRPr lang="ru-RU" sz="4800" b="1" dirty="0" smtClean="0">
              <a:solidFill>
                <a:srgbClr val="0033CC"/>
              </a:solidFill>
            </a:endParaRPr>
          </a:p>
          <a:p>
            <a:pPr eaLnBrk="1" hangingPunct="1">
              <a:buFontTx/>
              <a:buNone/>
            </a:pPr>
            <a:endParaRPr lang="ru-RU" sz="4800" b="1" dirty="0" smtClean="0"/>
          </a:p>
        </p:txBody>
      </p:sp>
      <p:pic>
        <p:nvPicPr>
          <p:cNvPr id="2050"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643174" y="5143512"/>
            <a:ext cx="3533775" cy="1057275"/>
          </a:xfrm>
          <a:prstGeom prst="rect">
            <a:avLst/>
          </a:prstGeom>
          <a:noFill/>
        </p:spPr>
      </p:pic>
      <p:sp>
        <p:nvSpPr>
          <p:cNvPr id="7" name="Управляющая кнопка: фильм 6">
            <a:hlinkClick r:id="rId4" action="ppaction://program" highlightClick="1"/>
          </p:cNvPr>
          <p:cNvSpPr/>
          <p:nvPr/>
        </p:nvSpPr>
        <p:spPr>
          <a:xfrm>
            <a:off x="3714744" y="3929066"/>
            <a:ext cx="1042416" cy="104241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Effect transition="in" filter="wipe(down)">
                                      <p:cBhvr>
                                        <p:cTn id="7" dur="500"/>
                                        <p:tgtEl>
                                          <p:spTgt spid="7168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1683">
                                            <p:txEl>
                                              <p:pRg st="1" end="1"/>
                                            </p:txEl>
                                          </p:spTgt>
                                        </p:tgtEl>
                                        <p:attrNameLst>
                                          <p:attrName>style.visibility</p:attrName>
                                        </p:attrNameLst>
                                      </p:cBhvr>
                                      <p:to>
                                        <p:strVal val="visible"/>
                                      </p:to>
                                    </p:set>
                                    <p:animEffect transition="in" filter="wipe(down)">
                                      <p:cBhvr>
                                        <p:cTn id="10" dur="500"/>
                                        <p:tgtEl>
                                          <p:spTgt spid="7168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1683">
                                            <p:txEl>
                                              <p:pRg st="2" end="2"/>
                                            </p:txEl>
                                          </p:spTgt>
                                        </p:tgtEl>
                                        <p:attrNameLst>
                                          <p:attrName>style.visibility</p:attrName>
                                        </p:attrNameLst>
                                      </p:cBhvr>
                                      <p:to>
                                        <p:strVal val="visible"/>
                                      </p:to>
                                    </p:set>
                                    <p:animEffect transition="in" filter="wipe(down)">
                                      <p:cBhvr>
                                        <p:cTn id="13" dur="500"/>
                                        <p:tgtEl>
                                          <p:spTgt spid="716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3011" name="Rectangle 2"/>
          <p:cNvSpPr>
            <a:spLocks noGrp="1" noChangeArrowheads="1"/>
          </p:cNvSpPr>
          <p:nvPr>
            <p:ph type="title"/>
          </p:nvPr>
        </p:nvSpPr>
        <p:spPr>
          <a:xfrm>
            <a:off x="468313" y="0"/>
            <a:ext cx="8229600" cy="1143000"/>
          </a:xfrm>
        </p:spPr>
        <p:txBody>
          <a:bodyPr/>
          <a:lstStyle/>
          <a:p>
            <a:pPr algn="ctr" eaLnBrk="1" hangingPunct="1"/>
            <a:r>
              <a:rPr lang="ru-RU" sz="3600" b="1" smtClean="0">
                <a:solidFill>
                  <a:schemeClr val="tx1"/>
                </a:solidFill>
              </a:rPr>
              <a:t> </a:t>
            </a:r>
            <a:endParaRPr lang="ru-RU" sz="3600" smtClean="0">
              <a:solidFill>
                <a:schemeClr val="tx1"/>
              </a:solidFill>
            </a:endParaRPr>
          </a:p>
        </p:txBody>
      </p:sp>
      <p:sp>
        <p:nvSpPr>
          <p:cNvPr id="113667" name="Rectangle 3"/>
          <p:cNvSpPr>
            <a:spLocks noGrp="1" noChangeArrowheads="1"/>
          </p:cNvSpPr>
          <p:nvPr>
            <p:ph idx="1"/>
          </p:nvPr>
        </p:nvSpPr>
        <p:spPr>
          <a:xfrm>
            <a:off x="468313" y="1412875"/>
            <a:ext cx="7067550" cy="4389438"/>
          </a:xfrm>
        </p:spPr>
        <p:txBody>
          <a:bodyPr/>
          <a:lstStyle/>
          <a:p>
            <a:pPr algn="ctr" eaLnBrk="1" hangingPunct="1">
              <a:buFont typeface="Wingdings 2" pitchFamily="18" charset="2"/>
              <a:buNone/>
            </a:pPr>
            <a:r>
              <a:rPr lang="ru-RU" sz="4000" b="1" i="1" smtClean="0"/>
              <a:t>Эпиграф к 14 главе «Суд» (Мирская молва – мирская волна) </a:t>
            </a:r>
          </a:p>
          <a:p>
            <a:pPr algn="ctr" eaLnBrk="1" hangingPunct="1">
              <a:buFont typeface="Wingdings 2" pitchFamily="18" charset="2"/>
              <a:buNone/>
            </a:pPr>
            <a:r>
              <a:rPr lang="ru-RU" sz="4000" b="1" i="1" smtClean="0"/>
              <a:t>является пословицей или поговоркой?</a:t>
            </a:r>
          </a:p>
          <a:p>
            <a:pPr algn="ctr" eaLnBrk="1" hangingPunct="1">
              <a:buFontTx/>
              <a:buNone/>
            </a:pPr>
            <a:endParaRPr lang="ru-RU" sz="4000" b="1" i="1" smtClean="0"/>
          </a:p>
        </p:txBody>
      </p:sp>
      <p:pic>
        <p:nvPicPr>
          <p:cNvPr id="18434"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500298" y="5286388"/>
            <a:ext cx="3533775" cy="10572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wipe(down)">
                                      <p:cBhvr>
                                        <p:cTn id="7" dur="500"/>
                                        <p:tgtEl>
                                          <p:spTgt spid="113667">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3667">
                                            <p:txEl>
                                              <p:pRg st="1" end="1"/>
                                            </p:txEl>
                                          </p:spTgt>
                                        </p:tgtEl>
                                        <p:attrNameLst>
                                          <p:attrName>style.visibility</p:attrName>
                                        </p:attrNameLst>
                                      </p:cBhvr>
                                      <p:to>
                                        <p:strVal val="visible"/>
                                      </p:to>
                                    </p:set>
                                    <p:animEffect transition="in" filter="wipe(down)">
                                      <p:cBhvr>
                                        <p:cTn id="10" dur="500"/>
                                        <p:tgtEl>
                                          <p:spTgt spid="1136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4035" name="Rectangle 2"/>
          <p:cNvSpPr>
            <a:spLocks noGrp="1" noChangeArrowheads="1"/>
          </p:cNvSpPr>
          <p:nvPr>
            <p:ph type="title"/>
          </p:nvPr>
        </p:nvSpPr>
        <p:spPr/>
        <p:txBody>
          <a:bodyPr/>
          <a:lstStyle/>
          <a:p>
            <a:pPr eaLnBrk="1" hangingPunct="1"/>
            <a:endParaRPr lang="ru-RU" smtClean="0"/>
          </a:p>
        </p:txBody>
      </p:sp>
      <p:sp>
        <p:nvSpPr>
          <p:cNvPr id="114691" name="Rectangle 3"/>
          <p:cNvSpPr>
            <a:spLocks noGrp="1" noChangeArrowheads="1"/>
          </p:cNvSpPr>
          <p:nvPr>
            <p:ph idx="1"/>
          </p:nvPr>
        </p:nvSpPr>
        <p:spPr>
          <a:xfrm>
            <a:off x="1835150" y="2205038"/>
            <a:ext cx="7138988" cy="2862262"/>
          </a:xfrm>
        </p:spPr>
        <p:txBody>
          <a:bodyPr/>
          <a:lstStyle/>
          <a:p>
            <a:pPr eaLnBrk="1" hangingPunct="1">
              <a:buFontTx/>
              <a:buNone/>
            </a:pPr>
            <a:r>
              <a:rPr lang="ru-RU" sz="4400" b="1" smtClean="0"/>
              <a:t>Пословица.</a:t>
            </a:r>
            <a:r>
              <a:rPr lang="ru-RU" sz="1200" b="1" smtClean="0"/>
              <a:t/>
            </a:r>
            <a:br>
              <a:rPr lang="ru-RU" sz="1200" b="1" smtClean="0"/>
            </a:br>
            <a:endParaRPr lang="ru-RU" sz="1200" b="1" smtClean="0"/>
          </a:p>
        </p:txBody>
      </p:sp>
      <p:sp>
        <p:nvSpPr>
          <p:cNvPr id="44037" name="AutoShape 4">
            <a:hlinkClick r:id="rId3" action="ppaction://hlinksldjump" highlightClick="1"/>
          </p:cNvPr>
          <p:cNvSpPr>
            <a:spLocks noChangeArrowheads="1"/>
          </p:cNvSpPr>
          <p:nvPr/>
        </p:nvSpPr>
        <p:spPr bwMode="auto">
          <a:xfrm>
            <a:off x="971550" y="5661025"/>
            <a:ext cx="2016125" cy="719138"/>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animEffect transition="in" filter="wipe(down)">
                                      <p:cBhvr>
                                        <p:cTn id="7" dur="500"/>
                                        <p:tgtEl>
                                          <p:spTgt spid="1146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5059" name="Rectangle 2"/>
          <p:cNvSpPr>
            <a:spLocks noGrp="1" noChangeArrowheads="1"/>
          </p:cNvSpPr>
          <p:nvPr>
            <p:ph type="title"/>
          </p:nvPr>
        </p:nvSpPr>
        <p:spPr/>
        <p:txBody>
          <a:bodyPr/>
          <a:lstStyle/>
          <a:p>
            <a:pPr algn="ctr" eaLnBrk="1" hangingPunct="1"/>
            <a:r>
              <a:rPr lang="ru-RU" sz="3600" b="1" smtClean="0">
                <a:solidFill>
                  <a:schemeClr val="tx1"/>
                </a:solidFill>
              </a:rPr>
              <a:t> </a:t>
            </a:r>
          </a:p>
        </p:txBody>
      </p:sp>
      <p:sp>
        <p:nvSpPr>
          <p:cNvPr id="115715" name="Rectangle 3"/>
          <p:cNvSpPr>
            <a:spLocks noGrp="1" noChangeArrowheads="1"/>
          </p:cNvSpPr>
          <p:nvPr>
            <p:ph idx="1"/>
          </p:nvPr>
        </p:nvSpPr>
        <p:spPr>
          <a:xfrm>
            <a:off x="571472" y="428604"/>
            <a:ext cx="8229600" cy="4389437"/>
          </a:xfrm>
        </p:spPr>
        <p:txBody>
          <a:bodyPr/>
          <a:lstStyle/>
          <a:p>
            <a:pPr eaLnBrk="1" hangingPunct="1">
              <a:buFont typeface="Wingdings 2" pitchFamily="18" charset="2"/>
              <a:buNone/>
            </a:pPr>
            <a:r>
              <a:rPr lang="ru-RU" sz="4000" b="1" i="1" dirty="0" smtClean="0"/>
              <a:t>К какому виду песен относится эпиграф к главе «Сирота»:</a:t>
            </a:r>
          </a:p>
          <a:p>
            <a:pPr eaLnBrk="1" hangingPunct="1">
              <a:buFont typeface="Wingdings 2" pitchFamily="18" charset="2"/>
              <a:buNone/>
            </a:pPr>
            <a:r>
              <a:rPr lang="ru-RU" sz="2800" b="1" dirty="0" smtClean="0">
                <a:solidFill>
                  <a:srgbClr val="CC6600"/>
                </a:solidFill>
              </a:rPr>
              <a:t>Как у нашей у яблоньки</a:t>
            </a:r>
          </a:p>
          <a:p>
            <a:pPr eaLnBrk="1" hangingPunct="1">
              <a:buFont typeface="Wingdings 2" pitchFamily="18" charset="2"/>
              <a:buNone/>
            </a:pPr>
            <a:r>
              <a:rPr lang="ru-RU" sz="2800" b="1" dirty="0" smtClean="0">
                <a:solidFill>
                  <a:srgbClr val="CC6600"/>
                </a:solidFill>
              </a:rPr>
              <a:t>Ни верхушки нет, ни отросточек;</a:t>
            </a:r>
          </a:p>
          <a:p>
            <a:pPr eaLnBrk="1" hangingPunct="1">
              <a:buFont typeface="Wingdings 2" pitchFamily="18" charset="2"/>
              <a:buNone/>
            </a:pPr>
            <a:r>
              <a:rPr lang="ru-RU" sz="2800" b="1" dirty="0" smtClean="0">
                <a:solidFill>
                  <a:srgbClr val="CC6600"/>
                </a:solidFill>
              </a:rPr>
              <a:t>Как у нашей у </a:t>
            </a:r>
            <a:r>
              <a:rPr lang="ru-RU" sz="2800" b="1" dirty="0" err="1" smtClean="0">
                <a:solidFill>
                  <a:srgbClr val="CC6600"/>
                </a:solidFill>
              </a:rPr>
              <a:t>княгинюшки</a:t>
            </a:r>
            <a:endParaRPr lang="ru-RU" sz="2800" b="1" dirty="0" smtClean="0">
              <a:solidFill>
                <a:srgbClr val="CC6600"/>
              </a:solidFill>
            </a:endParaRPr>
          </a:p>
          <a:p>
            <a:pPr eaLnBrk="1" hangingPunct="1">
              <a:buFont typeface="Wingdings 2" pitchFamily="18" charset="2"/>
              <a:buNone/>
            </a:pPr>
            <a:r>
              <a:rPr lang="ru-RU" sz="2800" b="1" dirty="0" smtClean="0">
                <a:solidFill>
                  <a:srgbClr val="CC6600"/>
                </a:solidFill>
              </a:rPr>
              <a:t>Ни отца нет, ни матери.</a:t>
            </a:r>
          </a:p>
          <a:p>
            <a:pPr eaLnBrk="1" hangingPunct="1">
              <a:buFont typeface="Wingdings 2" pitchFamily="18" charset="2"/>
              <a:buNone/>
            </a:pPr>
            <a:r>
              <a:rPr lang="ru-RU" sz="2800" b="1" dirty="0" smtClean="0">
                <a:solidFill>
                  <a:srgbClr val="CC6600"/>
                </a:solidFill>
              </a:rPr>
              <a:t>Снарядить - то её некому,</a:t>
            </a:r>
          </a:p>
          <a:p>
            <a:pPr eaLnBrk="1" hangingPunct="1">
              <a:buFont typeface="Wingdings 2" pitchFamily="18" charset="2"/>
              <a:buNone/>
            </a:pPr>
            <a:r>
              <a:rPr lang="ru-RU" sz="2800" b="1" dirty="0" smtClean="0">
                <a:solidFill>
                  <a:srgbClr val="CC6600"/>
                </a:solidFill>
              </a:rPr>
              <a:t>Благословить – то её некому?</a:t>
            </a:r>
            <a:r>
              <a:rPr lang="ru-RU" sz="2800" b="1" dirty="0" smtClean="0"/>
              <a:t/>
            </a:r>
            <a:br>
              <a:rPr lang="ru-RU" sz="2800" b="1" dirty="0" smtClean="0"/>
            </a:br>
            <a:endParaRPr lang="ru-RU" sz="2800"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animEffect transition="in" filter="wipe(down)">
                                      <p:cBhvr>
                                        <p:cTn id="7" dur="500"/>
                                        <p:tgtEl>
                                          <p:spTgt spid="115715">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5715">
                                            <p:txEl>
                                              <p:pRg st="1" end="1"/>
                                            </p:txEl>
                                          </p:spTgt>
                                        </p:tgtEl>
                                        <p:attrNameLst>
                                          <p:attrName>style.visibility</p:attrName>
                                        </p:attrNameLst>
                                      </p:cBhvr>
                                      <p:to>
                                        <p:strVal val="visible"/>
                                      </p:to>
                                    </p:set>
                                    <p:animEffect transition="in" filter="wipe(down)">
                                      <p:cBhvr>
                                        <p:cTn id="10" dur="500"/>
                                        <p:tgtEl>
                                          <p:spTgt spid="115715">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5715">
                                            <p:txEl>
                                              <p:pRg st="2" end="2"/>
                                            </p:txEl>
                                          </p:spTgt>
                                        </p:tgtEl>
                                        <p:attrNameLst>
                                          <p:attrName>style.visibility</p:attrName>
                                        </p:attrNameLst>
                                      </p:cBhvr>
                                      <p:to>
                                        <p:strVal val="visible"/>
                                      </p:to>
                                    </p:set>
                                    <p:animEffect transition="in" filter="wipe(down)">
                                      <p:cBhvr>
                                        <p:cTn id="13" dur="500"/>
                                        <p:tgtEl>
                                          <p:spTgt spid="115715">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15715">
                                            <p:txEl>
                                              <p:pRg st="3" end="3"/>
                                            </p:txEl>
                                          </p:spTgt>
                                        </p:tgtEl>
                                        <p:attrNameLst>
                                          <p:attrName>style.visibility</p:attrName>
                                        </p:attrNameLst>
                                      </p:cBhvr>
                                      <p:to>
                                        <p:strVal val="visible"/>
                                      </p:to>
                                    </p:set>
                                    <p:animEffect transition="in" filter="wipe(down)">
                                      <p:cBhvr>
                                        <p:cTn id="16" dur="500"/>
                                        <p:tgtEl>
                                          <p:spTgt spid="115715">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5715">
                                            <p:txEl>
                                              <p:pRg st="4" end="4"/>
                                            </p:txEl>
                                          </p:spTgt>
                                        </p:tgtEl>
                                        <p:attrNameLst>
                                          <p:attrName>style.visibility</p:attrName>
                                        </p:attrNameLst>
                                      </p:cBhvr>
                                      <p:to>
                                        <p:strVal val="visible"/>
                                      </p:to>
                                    </p:set>
                                    <p:animEffect transition="in" filter="wipe(down)">
                                      <p:cBhvr>
                                        <p:cTn id="19" dur="500"/>
                                        <p:tgtEl>
                                          <p:spTgt spid="115715">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5715">
                                            <p:txEl>
                                              <p:pRg st="5" end="5"/>
                                            </p:txEl>
                                          </p:spTgt>
                                        </p:tgtEl>
                                        <p:attrNameLst>
                                          <p:attrName>style.visibility</p:attrName>
                                        </p:attrNameLst>
                                      </p:cBhvr>
                                      <p:to>
                                        <p:strVal val="visible"/>
                                      </p:to>
                                    </p:set>
                                    <p:animEffect transition="in" filter="wipe(down)">
                                      <p:cBhvr>
                                        <p:cTn id="22" dur="500"/>
                                        <p:tgtEl>
                                          <p:spTgt spid="115715">
                                            <p:txEl>
                                              <p:pRg st="5" end="5"/>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5715">
                                            <p:txEl>
                                              <p:pRg st="6" end="6"/>
                                            </p:txEl>
                                          </p:spTgt>
                                        </p:tgtEl>
                                        <p:attrNameLst>
                                          <p:attrName>style.visibility</p:attrName>
                                        </p:attrNameLst>
                                      </p:cBhvr>
                                      <p:to>
                                        <p:strVal val="visible"/>
                                      </p:to>
                                    </p:set>
                                    <p:animEffect transition="in" filter="wipe(down)">
                                      <p:cBhvr>
                                        <p:cTn id="25" dur="500"/>
                                        <p:tgtEl>
                                          <p:spTgt spid="1157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6083" name="Rectangle 2"/>
          <p:cNvSpPr>
            <a:spLocks noGrp="1" noChangeArrowheads="1"/>
          </p:cNvSpPr>
          <p:nvPr>
            <p:ph type="title"/>
          </p:nvPr>
        </p:nvSpPr>
        <p:spPr/>
        <p:txBody>
          <a:bodyPr/>
          <a:lstStyle/>
          <a:p>
            <a:pPr eaLnBrk="1" hangingPunct="1"/>
            <a:endParaRPr lang="ru-RU" smtClean="0"/>
          </a:p>
        </p:txBody>
      </p:sp>
      <p:sp>
        <p:nvSpPr>
          <p:cNvPr id="46084" name="Rectangle 5"/>
          <p:cNvSpPr>
            <a:spLocks noGrp="1" noChangeArrowheads="1"/>
          </p:cNvSpPr>
          <p:nvPr>
            <p:ph idx="1"/>
          </p:nvPr>
        </p:nvSpPr>
        <p:spPr>
          <a:xfrm>
            <a:off x="468313" y="1628775"/>
            <a:ext cx="8229600" cy="3024188"/>
          </a:xfrm>
        </p:spPr>
        <p:txBody>
          <a:bodyPr/>
          <a:lstStyle/>
          <a:p>
            <a:pPr eaLnBrk="1" hangingPunct="1">
              <a:buFont typeface="Wingdings 2" pitchFamily="18" charset="2"/>
              <a:buNone/>
            </a:pPr>
            <a:endParaRPr lang="ru-RU" sz="3600" b="1" smtClean="0"/>
          </a:p>
          <a:p>
            <a:pPr algn="ctr" eaLnBrk="1" hangingPunct="1">
              <a:buFont typeface="Wingdings 2" pitchFamily="18" charset="2"/>
              <a:buNone/>
            </a:pPr>
            <a:r>
              <a:rPr lang="ru-RU" sz="4000" b="1" smtClean="0"/>
              <a:t>Свадебная песня.</a:t>
            </a:r>
          </a:p>
          <a:p>
            <a:pPr eaLnBrk="1" hangingPunct="1">
              <a:buFontTx/>
              <a:buNone/>
            </a:pPr>
            <a:endParaRPr lang="ru-RU" sz="4000" b="1" smtClean="0"/>
          </a:p>
          <a:p>
            <a:pPr algn="ctr" eaLnBrk="1" hangingPunct="1">
              <a:buFontTx/>
              <a:buNone/>
            </a:pPr>
            <a:endParaRPr lang="ru-RU" sz="2800" b="1" smtClean="0"/>
          </a:p>
        </p:txBody>
      </p:sp>
      <p:sp>
        <p:nvSpPr>
          <p:cNvPr id="46085" name="AutoShape 8">
            <a:hlinkClick r:id="rId3" action="ppaction://hlinksldjump" highlightClick="1"/>
          </p:cNvPr>
          <p:cNvSpPr>
            <a:spLocks noChangeArrowheads="1"/>
          </p:cNvSpPr>
          <p:nvPr/>
        </p:nvSpPr>
        <p:spPr bwMode="auto">
          <a:xfrm>
            <a:off x="6877050" y="5876925"/>
            <a:ext cx="2016125" cy="719138"/>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2706" name="Rectangle 2"/>
          <p:cNvSpPr>
            <a:spLocks noGrp="1" noChangeArrowheads="1"/>
          </p:cNvSpPr>
          <p:nvPr>
            <p:ph type="title"/>
          </p:nvPr>
        </p:nvSpPr>
        <p:spPr>
          <a:xfrm>
            <a:off x="457200" y="274638"/>
            <a:ext cx="8229600" cy="201612"/>
          </a:xfrm>
        </p:spPr>
        <p:txBody>
          <a:bodyPr>
            <a:normAutofit fontScale="90000"/>
          </a:bodyPr>
          <a:lstStyle/>
          <a:p>
            <a:pPr eaLnBrk="1" fontAlgn="auto" hangingPunct="1">
              <a:spcAft>
                <a:spcPts val="0"/>
              </a:spcAft>
              <a:defRPr/>
            </a:pPr>
            <a:endParaRPr lang="ru-RU" sz="4000"/>
          </a:p>
        </p:txBody>
      </p:sp>
      <p:sp>
        <p:nvSpPr>
          <p:cNvPr id="72708" name="Rectangle 4"/>
          <p:cNvSpPr>
            <a:spLocks noGrp="1" noChangeArrowheads="1"/>
          </p:cNvSpPr>
          <p:nvPr>
            <p:ph idx="1"/>
          </p:nvPr>
        </p:nvSpPr>
        <p:spPr>
          <a:xfrm>
            <a:off x="928662" y="1571612"/>
            <a:ext cx="6626225" cy="1584325"/>
          </a:xfrm>
        </p:spPr>
        <p:txBody>
          <a:bodyPr/>
          <a:lstStyle/>
          <a:p>
            <a:pPr algn="ctr" eaLnBrk="1" hangingPunct="1">
              <a:buNone/>
            </a:pPr>
            <a:r>
              <a:rPr lang="ru-RU" sz="5400" b="1" dirty="0" smtClean="0"/>
              <a:t> </a:t>
            </a:r>
            <a:r>
              <a:rPr lang="ru-RU" sz="3200" b="1" i="1" dirty="0" smtClean="0"/>
              <a:t>Петр Гринев получил эту записку в Симбирске в трактире от Ивана Ивановича </a:t>
            </a:r>
            <a:r>
              <a:rPr lang="ru-RU" sz="3200" b="1" i="1" dirty="0" err="1" smtClean="0"/>
              <a:t>Зурина</a:t>
            </a:r>
            <a:r>
              <a:rPr lang="ru-RU" sz="3200" b="1" i="1" dirty="0" smtClean="0"/>
              <a:t>. 100 рублей – проигрыш в </a:t>
            </a:r>
            <a:r>
              <a:rPr lang="ru-RU" sz="3200" b="1" i="1" dirty="0" err="1" smtClean="0"/>
              <a:t>биллиард</a:t>
            </a:r>
            <a:r>
              <a:rPr lang="ru-RU" sz="3200" b="1" i="1" dirty="0" smtClean="0"/>
              <a:t>.</a:t>
            </a:r>
            <a:r>
              <a:rPr lang="ru-RU" sz="3200" b="1" dirty="0" smtClean="0"/>
              <a:t>?</a:t>
            </a:r>
          </a:p>
          <a:p>
            <a:pPr algn="ctr" eaLnBrk="1" hangingPunct="1">
              <a:buFontTx/>
              <a:buNone/>
            </a:pPr>
            <a:endParaRPr lang="ru-RU" sz="5400" b="1" dirty="0" smtClean="0"/>
          </a:p>
        </p:txBody>
      </p:sp>
      <p:sp>
        <p:nvSpPr>
          <p:cNvPr id="7173" name="AutoShape 5">
            <a:hlinkClick r:id="" action="ppaction://noaction" highlightClick="1"/>
          </p:cNvPr>
          <p:cNvSpPr>
            <a:spLocks noChangeArrowheads="1"/>
          </p:cNvSpPr>
          <p:nvPr/>
        </p:nvSpPr>
        <p:spPr bwMode="auto">
          <a:xfrm>
            <a:off x="900113"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solidFill>
                  <a:srgbClr val="000000"/>
                </a:solidFill>
                <a:hlinkClick r:id="rId3" action="ppaction://hlinksldjump"/>
              </a:rPr>
              <a:t>табло</a:t>
            </a:r>
            <a:endParaRPr lang="ru-RU">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2708">
                                            <p:txEl>
                                              <p:pRg st="0" end="0"/>
                                            </p:txEl>
                                          </p:spTgt>
                                        </p:tgtEl>
                                        <p:attrNameLst>
                                          <p:attrName>style.visibility</p:attrName>
                                        </p:attrNameLst>
                                      </p:cBhvr>
                                      <p:to>
                                        <p:strVal val="visible"/>
                                      </p:to>
                                    </p:set>
                                    <p:animEffect transition="in" filter="wipe(down)">
                                      <p:cBhvr>
                                        <p:cTn id="7" dur="500"/>
                                        <p:tgtEl>
                                          <p:spTgt spid="7270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195" name="Rectangle 2"/>
          <p:cNvSpPr>
            <a:spLocks noGrp="1" noChangeArrowheads="1"/>
          </p:cNvSpPr>
          <p:nvPr>
            <p:ph type="title"/>
          </p:nvPr>
        </p:nvSpPr>
        <p:spPr/>
        <p:txBody>
          <a:bodyPr/>
          <a:lstStyle/>
          <a:p>
            <a:pPr eaLnBrk="1" hangingPunct="1"/>
            <a:endParaRPr lang="ru-RU" dirty="0" smtClean="0"/>
          </a:p>
        </p:txBody>
      </p:sp>
      <p:sp>
        <p:nvSpPr>
          <p:cNvPr id="8196" name="Rectangle 3"/>
          <p:cNvSpPr>
            <a:spLocks noGrp="1" noChangeArrowheads="1"/>
          </p:cNvSpPr>
          <p:nvPr>
            <p:ph idx="1"/>
          </p:nvPr>
        </p:nvSpPr>
        <p:spPr>
          <a:xfrm>
            <a:off x="928662" y="1714488"/>
            <a:ext cx="6491288" cy="4389437"/>
          </a:xfrm>
        </p:spPr>
        <p:txBody>
          <a:bodyPr/>
          <a:lstStyle/>
          <a:p>
            <a:pPr algn="ctr" eaLnBrk="1" hangingPunct="1">
              <a:buFontTx/>
              <a:buNone/>
            </a:pPr>
            <a:r>
              <a:rPr lang="ru-RU" sz="3200" b="1" i="1" dirty="0" smtClean="0"/>
              <a:t> ВОПРОС</a:t>
            </a:r>
          </a:p>
          <a:p>
            <a:pPr algn="ctr" eaLnBrk="1" hangingPunct="1">
              <a:buFontTx/>
              <a:buNone/>
            </a:pPr>
            <a:r>
              <a:rPr lang="ru-RU" sz="3200" b="1" i="1" dirty="0" smtClean="0"/>
              <a:t>от</a:t>
            </a:r>
            <a:r>
              <a:rPr lang="ru-RU" sz="3200" b="1" i="1" dirty="0" smtClean="0">
                <a:latin typeface="Georgia" pitchFamily="18" charset="0"/>
              </a:rPr>
              <a:t> </a:t>
            </a:r>
          </a:p>
          <a:p>
            <a:pPr algn="ctr" eaLnBrk="1" hangingPunct="1">
              <a:buFontTx/>
              <a:buNone/>
            </a:pPr>
            <a:r>
              <a:rPr lang="ru-RU" sz="4000" b="1" i="1" dirty="0" err="1" smtClean="0">
                <a:solidFill>
                  <a:srgbClr val="0033CC"/>
                </a:solidFill>
              </a:rPr>
              <a:t>Фандюшкиной</a:t>
            </a:r>
            <a:r>
              <a:rPr lang="ru-RU" sz="4000" b="1" i="1" dirty="0" smtClean="0">
                <a:solidFill>
                  <a:srgbClr val="0033CC"/>
                </a:solidFill>
              </a:rPr>
              <a:t> Татьяны</a:t>
            </a:r>
            <a:endParaRPr lang="en-US" sz="4000" b="1" i="1" dirty="0" smtClean="0">
              <a:solidFill>
                <a:srgbClr val="0033CC"/>
              </a:solidFill>
            </a:endParaRPr>
          </a:p>
        </p:txBody>
      </p:sp>
      <p:pic>
        <p:nvPicPr>
          <p:cNvPr id="3074"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357422" y="4929198"/>
            <a:ext cx="3533775" cy="1057275"/>
          </a:xfrm>
          <a:prstGeom prst="rect">
            <a:avLst/>
          </a:prstGeom>
          <a:noFill/>
        </p:spPr>
      </p:pic>
      <p:sp>
        <p:nvSpPr>
          <p:cNvPr id="6" name="Управляющая кнопка: фильм 5">
            <a:hlinkClick r:id="rId4" action="ppaction://program" highlightClick="1"/>
          </p:cNvPr>
          <p:cNvSpPr/>
          <p:nvPr/>
        </p:nvSpPr>
        <p:spPr>
          <a:xfrm>
            <a:off x="3786182" y="3714752"/>
            <a:ext cx="1042416" cy="104241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219" name="Rectangle 2"/>
          <p:cNvSpPr>
            <a:spLocks noGrp="1" noChangeArrowheads="1"/>
          </p:cNvSpPr>
          <p:nvPr>
            <p:ph type="title"/>
          </p:nvPr>
        </p:nvSpPr>
        <p:spPr/>
        <p:txBody>
          <a:bodyPr/>
          <a:lstStyle/>
          <a:p>
            <a:pPr eaLnBrk="1" hangingPunct="1"/>
            <a:endParaRPr lang="ru-RU" smtClean="0"/>
          </a:p>
        </p:txBody>
      </p:sp>
      <p:sp>
        <p:nvSpPr>
          <p:cNvPr id="9220" name="Rectangle 3"/>
          <p:cNvSpPr>
            <a:spLocks noGrp="1" noChangeArrowheads="1"/>
          </p:cNvSpPr>
          <p:nvPr>
            <p:ph idx="1"/>
          </p:nvPr>
        </p:nvSpPr>
        <p:spPr/>
        <p:txBody>
          <a:bodyPr/>
          <a:lstStyle/>
          <a:p>
            <a:pPr algn="ctr" eaLnBrk="1" hangingPunct="1">
              <a:buFontTx/>
              <a:buNone/>
            </a:pPr>
            <a:r>
              <a:rPr lang="ru-RU" sz="3200" b="1" dirty="0" smtClean="0"/>
              <a:t> </a:t>
            </a:r>
            <a:r>
              <a:rPr lang="ru-RU" sz="3200" b="1" i="1" dirty="0" smtClean="0"/>
              <a:t>1773 г. </a:t>
            </a:r>
          </a:p>
          <a:p>
            <a:pPr algn="ctr" eaLnBrk="1" hangingPunct="1">
              <a:buFontTx/>
              <a:buNone/>
            </a:pPr>
            <a:r>
              <a:rPr lang="ru-RU" sz="3200" b="1" i="1" dirty="0" smtClean="0"/>
              <a:t>Восстание Пугачева.</a:t>
            </a:r>
          </a:p>
          <a:p>
            <a:pPr algn="ctr" eaLnBrk="1" hangingPunct="1">
              <a:buFontTx/>
              <a:buNone/>
            </a:pPr>
            <a:r>
              <a:rPr lang="ru-RU" sz="3200" b="1" i="1" dirty="0" smtClean="0"/>
              <a:t> Нападение на </a:t>
            </a:r>
            <a:r>
              <a:rPr lang="ru-RU" sz="3200" b="1" i="1" dirty="0" err="1" smtClean="0"/>
              <a:t>Белогорскую</a:t>
            </a:r>
            <a:r>
              <a:rPr lang="ru-RU" sz="3200" b="1" i="1" dirty="0" smtClean="0"/>
              <a:t> крепость</a:t>
            </a:r>
          </a:p>
        </p:txBody>
      </p:sp>
      <p:sp>
        <p:nvSpPr>
          <p:cNvPr id="9221" name="AutoShape 5">
            <a:hlinkClick r:id="" action="ppaction://noaction" highlightClick="1"/>
          </p:cNvPr>
          <p:cNvSpPr>
            <a:spLocks noChangeArrowheads="1"/>
          </p:cNvSpPr>
          <p:nvPr/>
        </p:nvSpPr>
        <p:spPr bwMode="auto">
          <a:xfrm>
            <a:off x="900113" y="5589588"/>
            <a:ext cx="2016125" cy="719137"/>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243" name="Rectangle 2"/>
          <p:cNvSpPr>
            <a:spLocks noGrp="1" noChangeArrowheads="1"/>
          </p:cNvSpPr>
          <p:nvPr>
            <p:ph type="title"/>
          </p:nvPr>
        </p:nvSpPr>
        <p:spPr>
          <a:xfrm>
            <a:off x="7235825" y="704850"/>
            <a:ext cx="1450975" cy="420688"/>
          </a:xfrm>
        </p:spPr>
        <p:txBody>
          <a:bodyPr/>
          <a:lstStyle/>
          <a:p>
            <a:pPr eaLnBrk="1" hangingPunct="1"/>
            <a:endParaRPr lang="ru-RU" sz="4600" smtClean="0"/>
          </a:p>
        </p:txBody>
      </p:sp>
      <p:sp>
        <p:nvSpPr>
          <p:cNvPr id="10244" name="Rectangle 3"/>
          <p:cNvSpPr>
            <a:spLocks noGrp="1" noChangeArrowheads="1"/>
          </p:cNvSpPr>
          <p:nvPr>
            <p:ph idx="1"/>
          </p:nvPr>
        </p:nvSpPr>
        <p:spPr/>
        <p:txBody>
          <a:bodyPr/>
          <a:lstStyle/>
          <a:p>
            <a:pPr algn="ctr" eaLnBrk="1" hangingPunct="1">
              <a:buFontTx/>
              <a:buNone/>
            </a:pPr>
            <a:endParaRPr lang="ru-RU" dirty="0" smtClean="0"/>
          </a:p>
          <a:p>
            <a:pPr algn="ctr" eaLnBrk="1" hangingPunct="1">
              <a:buFontTx/>
              <a:buNone/>
            </a:pPr>
            <a:endParaRPr lang="ru-RU" dirty="0" smtClean="0"/>
          </a:p>
        </p:txBody>
      </p:sp>
      <p:sp>
        <p:nvSpPr>
          <p:cNvPr id="10245" name="Прямоугольник 3"/>
          <p:cNvSpPr>
            <a:spLocks noChangeArrowheads="1"/>
          </p:cNvSpPr>
          <p:nvPr/>
        </p:nvSpPr>
        <p:spPr bwMode="auto">
          <a:xfrm>
            <a:off x="611188" y="836613"/>
            <a:ext cx="6913562" cy="707886"/>
          </a:xfrm>
          <a:prstGeom prst="rect">
            <a:avLst/>
          </a:prstGeom>
          <a:noFill/>
          <a:ln w="9525">
            <a:noFill/>
            <a:miter lim="800000"/>
            <a:headEnd/>
            <a:tailEnd/>
          </a:ln>
        </p:spPr>
        <p:txBody>
          <a:bodyPr>
            <a:spAutoFit/>
          </a:bodyPr>
          <a:lstStyle/>
          <a:p>
            <a:pPr algn="ctr"/>
            <a:r>
              <a:rPr lang="ru-RU" sz="4000" b="1" i="1" dirty="0" smtClean="0">
                <a:latin typeface="Constantia" pitchFamily="18" charset="0"/>
              </a:rPr>
              <a:t> </a:t>
            </a:r>
            <a:endParaRPr lang="ru-RU" sz="4000" b="1" i="1" dirty="0">
              <a:latin typeface="Constantia" pitchFamily="18" charset="0"/>
            </a:endParaRPr>
          </a:p>
        </p:txBody>
      </p:sp>
      <p:pic>
        <p:nvPicPr>
          <p:cNvPr id="4098" name="Picture 2" descr="C:\Documents and Settings\Владелец\Рабочий стол\58155626_razdelitel_pion.gif"/>
          <p:cNvPicPr>
            <a:picLocks noChangeAspect="1" noChangeArrowheads="1"/>
          </p:cNvPicPr>
          <p:nvPr/>
        </p:nvPicPr>
        <p:blipFill>
          <a:blip r:embed="rId3" cstate="print"/>
          <a:srcRect/>
          <a:stretch>
            <a:fillRect/>
          </a:stretch>
        </p:blipFill>
        <p:spPr bwMode="auto">
          <a:xfrm>
            <a:off x="2285984" y="5286388"/>
            <a:ext cx="3533775" cy="1057275"/>
          </a:xfrm>
          <a:prstGeom prst="rect">
            <a:avLst/>
          </a:prstGeom>
          <a:noFill/>
        </p:spPr>
      </p:pic>
      <p:sp>
        <p:nvSpPr>
          <p:cNvPr id="7" name="Прямоугольник 6"/>
          <p:cNvSpPr/>
          <p:nvPr/>
        </p:nvSpPr>
        <p:spPr>
          <a:xfrm>
            <a:off x="2000232" y="857232"/>
            <a:ext cx="5143536" cy="2431435"/>
          </a:xfrm>
          <a:prstGeom prst="rect">
            <a:avLst/>
          </a:prstGeom>
        </p:spPr>
        <p:txBody>
          <a:bodyPr wrap="square">
            <a:spAutoFit/>
          </a:bodyPr>
          <a:lstStyle/>
          <a:p>
            <a:pPr algn="ctr"/>
            <a:r>
              <a:rPr lang="ru-RU" sz="3600" b="1" i="1" dirty="0" smtClean="0">
                <a:latin typeface="Constantia" pitchFamily="18" charset="0"/>
              </a:rPr>
              <a:t>Вопрос </a:t>
            </a:r>
          </a:p>
          <a:p>
            <a:pPr algn="ctr"/>
            <a:r>
              <a:rPr lang="ru-RU" sz="3600" b="1" i="1" dirty="0" smtClean="0">
                <a:latin typeface="Constantia" pitchFamily="18" charset="0"/>
              </a:rPr>
              <a:t>от </a:t>
            </a:r>
          </a:p>
          <a:p>
            <a:pPr algn="ctr"/>
            <a:r>
              <a:rPr lang="ru-RU" sz="4000" b="1" i="1" dirty="0" smtClean="0">
                <a:solidFill>
                  <a:srgbClr val="0033CC"/>
                </a:solidFill>
                <a:latin typeface="Constantia" pitchFamily="18" charset="0"/>
              </a:rPr>
              <a:t>Мельниченко Юлии</a:t>
            </a:r>
            <a:endParaRPr lang="ru-RU" sz="4000" b="1" i="1" dirty="0">
              <a:solidFill>
                <a:srgbClr val="0033CC"/>
              </a:solidFill>
              <a:latin typeface="Constantia" pitchFamily="18" charset="0"/>
            </a:endParaRPr>
          </a:p>
        </p:txBody>
      </p:sp>
      <p:sp>
        <p:nvSpPr>
          <p:cNvPr id="9" name="Управляющая кнопка: фильм 8">
            <a:hlinkClick r:id="rId4" action="ppaction://program" highlightClick="1"/>
          </p:cNvPr>
          <p:cNvSpPr/>
          <p:nvPr/>
        </p:nvSpPr>
        <p:spPr>
          <a:xfrm>
            <a:off x="4000496" y="3714752"/>
            <a:ext cx="1042416" cy="1042416"/>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1267" name="Заголовок 4"/>
          <p:cNvSpPr>
            <a:spLocks noGrp="1"/>
          </p:cNvSpPr>
          <p:nvPr>
            <p:ph type="title"/>
          </p:nvPr>
        </p:nvSpPr>
        <p:spPr>
          <a:xfrm>
            <a:off x="468313" y="2133600"/>
            <a:ext cx="8229600" cy="1143000"/>
          </a:xfrm>
        </p:spPr>
        <p:txBody>
          <a:bodyPr/>
          <a:lstStyle/>
          <a:p>
            <a:pPr algn="ctr" eaLnBrk="1" hangingPunct="1"/>
            <a:r>
              <a:rPr lang="ru-RU" sz="5400" b="1" dirty="0" smtClean="0">
                <a:solidFill>
                  <a:schemeClr val="tx1"/>
                </a:solidFill>
              </a:rPr>
              <a:t>Швабрин.</a:t>
            </a:r>
          </a:p>
        </p:txBody>
      </p:sp>
      <p:sp>
        <p:nvSpPr>
          <p:cNvPr id="11268" name="AutoShape 4">
            <a:hlinkClick r:id="" action="ppaction://noaction" highlightClick="1"/>
          </p:cNvPr>
          <p:cNvSpPr>
            <a:spLocks noChangeArrowheads="1"/>
          </p:cNvSpPr>
          <p:nvPr/>
        </p:nvSpPr>
        <p:spPr bwMode="auto">
          <a:xfrm>
            <a:off x="6877050" y="5876925"/>
            <a:ext cx="2016125" cy="719138"/>
          </a:xfrm>
          <a:prstGeom prst="actionButtonBlank">
            <a:avLst/>
          </a:prstGeom>
          <a:solidFill>
            <a:srgbClr val="00CC99"/>
          </a:solidFill>
          <a:ln w="9525">
            <a:solidFill>
              <a:schemeClr val="tx1"/>
            </a:solidFill>
            <a:miter lim="800000"/>
            <a:headEnd/>
            <a:tailEnd/>
          </a:ln>
        </p:spPr>
        <p:txBody>
          <a:bodyPr wrap="none" anchor="ctr"/>
          <a:lstStyle/>
          <a:p>
            <a:pPr algn="ctr"/>
            <a:r>
              <a:rPr lang="ru-RU">
                <a:hlinkClick r:id="rId3" action="ppaction://hlinksldjump"/>
              </a:rPr>
              <a:t>табло</a:t>
            </a:r>
            <a:endParaRPr lang="ru-RU"/>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1792</TotalTime>
  <Words>537</Words>
  <Application>Microsoft Office PowerPoint</Application>
  <PresentationFormat>Экран (4:3)</PresentationFormat>
  <Paragraphs>174</Paragraphs>
  <Slides>43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43</vt:i4>
      </vt:variant>
    </vt:vector>
  </HeadingPairs>
  <TitlesOfParts>
    <vt:vector size="44" baseType="lpstr">
      <vt:lpstr>Поток</vt:lpstr>
      <vt:lpstr>Игра  по роману А. С. Пушкина  «Капитанская дочка»</vt:lpstr>
      <vt:lpstr>                </vt:lpstr>
      <vt:lpstr>Слайд 3</vt:lpstr>
      <vt:lpstr>Слайд 4</vt:lpstr>
      <vt:lpstr>Слайд 5</vt:lpstr>
      <vt:lpstr>Слайд 6</vt:lpstr>
      <vt:lpstr>Слайд 7</vt:lpstr>
      <vt:lpstr>Слайд 8</vt:lpstr>
      <vt:lpstr>Швабрин.</vt:lpstr>
      <vt:lpstr>Слайд 10</vt:lpstr>
      <vt:lpstr>Слайд 11</vt:lpstr>
      <vt:lpstr>Слайд 12</vt:lpstr>
      <vt:lpstr>Слайд 13</vt:lpstr>
      <vt:lpstr> </vt:lpstr>
      <vt:lpstr>Слайд 15</vt:lpstr>
      <vt:lpstr>Слайд 16</vt:lpstr>
      <vt:lpstr>Слайд 17</vt:lpstr>
      <vt:lpstr>Слайд 18</vt:lpstr>
      <vt:lpstr>Слайд 19</vt:lpstr>
      <vt:lpstr> </vt:lpstr>
      <vt:lpstr>Слайд 21</vt:lpstr>
      <vt:lpstr>Каких животных пригрозил отправить пасти А.П.Гринёв Савельичу в своём письме за то, что тот «утаил правду и потворствовал молодому человеку»?</vt:lpstr>
      <vt:lpstr>Слайд 23</vt:lpstr>
      <vt:lpstr>   </vt:lpstr>
      <vt:lpstr>Слайд 25</vt:lpstr>
      <vt:lpstr>   </vt:lpstr>
      <vt:lpstr> </vt:lpstr>
      <vt:lpstr>Откуда родом был мосье Бопре?</vt:lpstr>
      <vt:lpstr>Слайд 29</vt:lpstr>
      <vt:lpstr>К какому месту на географической карте приделывал мочальный хвост Пётр, сооружая из неё воздушного змея?</vt:lpstr>
      <vt:lpstr>Слайд 31</vt:lpstr>
      <vt:lpstr> </vt:lpstr>
      <vt:lpstr>Слайд 33</vt:lpstr>
      <vt:lpstr> </vt:lpstr>
      <vt:lpstr>Слайд 35</vt:lpstr>
      <vt:lpstr>  </vt:lpstr>
      <vt:lpstr>Слайд 37</vt:lpstr>
      <vt:lpstr>  </vt:lpstr>
      <vt:lpstr>Слайд 39</vt:lpstr>
      <vt:lpstr> </vt:lpstr>
      <vt:lpstr>Слайд 41</vt:lpstr>
      <vt:lpstr> </vt:lpstr>
      <vt:lpstr>Слайд 43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Добрый день!</dc:title>
  <dc:creator>Галина</dc:creator>
  <cp:lastModifiedBy>Пользователь</cp:lastModifiedBy>
  <cp:revision>127</cp:revision>
  <cp:lastPrinted>1601-01-01T00:00:00Z</cp:lastPrinted>
  <dcterms:created xsi:type="dcterms:W3CDTF">2007-01-31T00:09:46Z</dcterms:created>
  <dcterms:modified xsi:type="dcterms:W3CDTF">2019-10-22T14:06:15Z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4</vt:i4>
  </property>
</Properties>
</file>