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514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168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30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354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03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11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589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14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120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25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765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1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25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58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36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09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2AB605B-2377-4A4E-8326-64866B0DF4F8}" type="datetimeFigureOut">
              <a:rPr lang="ru-RU" smtClean="0"/>
              <a:t>пт 25.10.19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0791C-BB87-4485-A069-5BC8EF880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046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fif"/><Relationship Id="rId2" Type="http://schemas.openxmlformats.org/officeDocument/2006/relationships/image" Target="../media/image17.jf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f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fif"/><Relationship Id="rId4" Type="http://schemas.openxmlformats.org/officeDocument/2006/relationships/image" Target="../media/image8.jf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f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0172BF-1CD8-4962-9276-702E0C3DF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039" y="3762066"/>
            <a:ext cx="8825657" cy="1915647"/>
          </a:xfrm>
        </p:spPr>
        <p:txBody>
          <a:bodyPr/>
          <a:lstStyle/>
          <a:p>
            <a:pPr algn="ctr"/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наследования способностей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F92C6F-30EA-4E58-85E6-AD20E6B1C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26880" y="5424495"/>
            <a:ext cx="2630658" cy="8604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горчицына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В.Э.</a:t>
            </a:r>
          </a:p>
        </p:txBody>
      </p:sp>
    </p:spTree>
    <p:extLst>
      <p:ext uri="{BB962C8B-B14F-4D97-AF65-F5344CB8AC3E}">
        <p14:creationId xmlns:p14="http://schemas.microsoft.com/office/powerpoint/2010/main" val="4122596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C381A2-C4FC-48E9-9679-D092C593F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2999" y="6371622"/>
            <a:ext cx="7643709" cy="380870"/>
          </a:xfrm>
        </p:spPr>
        <p:txBody>
          <a:bodyPr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Американский ученый У.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Ушби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утверждает, что способности определяются прежде всего той программой интеллектуальной деятельности, которая была сформирована у человека в детстве. В соответствии со своей программой одни люди решают творческие задачи, а другие в состоянии выполнять только то, чему их научили. В настоящее время приверженцы этой концепции в США создают специальные центры «выращивания» одаренных детей.</a:t>
            </a:r>
          </a:p>
        </p:txBody>
      </p:sp>
    </p:spTree>
    <p:extLst>
      <p:ext uri="{BB962C8B-B14F-4D97-AF65-F5344CB8AC3E}">
        <p14:creationId xmlns:p14="http://schemas.microsoft.com/office/powerpoint/2010/main" val="2415810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1AF577-E7E1-4E2E-A2F0-76A477198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272" y="2080619"/>
            <a:ext cx="8825657" cy="1915647"/>
          </a:xfrm>
        </p:spPr>
        <p:txBody>
          <a:bodyPr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отечественной психологии проблемой способностей занимались такие видные ученые, как Б. М. Теплов, В. Д.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Небылицын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 Н. Леонтьев и др. В сжатом виде позицию, сложившуюся в отечественной психологии, можно охарактеризовать так: способности человека по своей природе биосоциальны.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18BDD6-EA40-42D0-954D-EE9EFA01F9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56" y="3658677"/>
            <a:ext cx="2410631" cy="313259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4D03CBA-693B-43CF-ADF7-782D3B1707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397" y="3658677"/>
            <a:ext cx="2410630" cy="311963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64D9AD3-EA89-45CF-BE49-75542B3F9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621" y="3645718"/>
            <a:ext cx="2511309" cy="311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792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2FD451F1-4615-4093-81EC-6261ED54A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4" y="211014"/>
            <a:ext cx="9649033" cy="637266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наследственность имеет большое значение для развития способностей, поскольку особенности анатомо-физиологического строения нервной системы человека в значительной степени определяют его задатки. Но, с другой стороны, сами по себе задатки не означают, что у человека разовьются соответствующие способности.</a:t>
            </a:r>
          </a:p>
        </p:txBody>
      </p:sp>
    </p:spTree>
    <p:extLst>
      <p:ext uri="{BB962C8B-B14F-4D97-AF65-F5344CB8AC3E}">
        <p14:creationId xmlns:p14="http://schemas.microsoft.com/office/powerpoint/2010/main" val="3439818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68A03-1C78-4A3B-AE22-D24CF156D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303204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E73E6F-D2E1-45CD-B442-17BE00CC98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2726" y="815928"/>
            <a:ext cx="8426547" cy="4417254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биологически обусловлены и их проявление целиком зависит от унаследованных характеристик. Обучение и воспитание может лишь изменять скорость их появления. В качестве доказательства данной точки зрения используются факты индивидуальных различий, отмечающиеся в детском возрасте, когда воздействие обучения и воспитания, казалось бы, еще не могло быть определяющим. </a:t>
            </a:r>
          </a:p>
        </p:txBody>
      </p:sp>
    </p:spTree>
    <p:extLst>
      <p:ext uri="{BB962C8B-B14F-4D97-AF65-F5344CB8AC3E}">
        <p14:creationId xmlns:p14="http://schemas.microsoft.com/office/powerpoint/2010/main" val="1597463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1BDBD1-BA2B-4C35-AD37-650D38CFE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94" y="143186"/>
            <a:ext cx="3827571" cy="2719590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D9C45C84-1D4F-4B02-A579-B4781606F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174" y="2968284"/>
            <a:ext cx="8825659" cy="430464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Вольфганг Моцарт                                                      Йозеф Гайдн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43D20BF2-CEB0-440E-8670-995021A3E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3224" y="6081651"/>
            <a:ext cx="7808908" cy="43046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 Дейк                                                                Рафаэль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8F058B2-BFEE-4BA0-B164-0FA7CC3FE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005" y="17567"/>
            <a:ext cx="2970828" cy="297082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F207170-BD38-4127-82AE-FFA9EC39C2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480" y="3007848"/>
            <a:ext cx="2469045" cy="311099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457A42A-6CB2-4BB7-A357-6B5C0FDBF4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830" y="2968283"/>
            <a:ext cx="2315301" cy="315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9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BB2880-7BA9-4D59-B039-B280CD09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3470" y="654902"/>
            <a:ext cx="10253943" cy="1669916"/>
          </a:xfrm>
        </p:spPr>
        <p:txBody>
          <a:bodyPr/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Предположение о связи способностей человека с массой его мозга</a:t>
            </a: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16AA0ADC-BEBD-46D5-9071-3055EBAA6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3470" y="2815129"/>
            <a:ext cx="3884613" cy="3387969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 взрослого человека весит в среднем около 1400 г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21140-0D42-4866-863F-2DCE766EF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70" y="2216162"/>
            <a:ext cx="7040881" cy="441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139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36199-BE03-4C71-81BC-53B0A59C3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397" y="101026"/>
            <a:ext cx="9404723" cy="140053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Учение Франца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Галля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«френология»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греч.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рhrenos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«ум»,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logos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—«учение»).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C3DC45-EEC6-4CA0-8192-2C08197BC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85" y="2148340"/>
            <a:ext cx="3320978" cy="42467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1EB6DB-3E68-424F-BA63-329727640E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097" y="2148340"/>
            <a:ext cx="3602765" cy="424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88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FC63BA-F45C-49DD-8090-856DBA5D2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84126"/>
            <a:ext cx="9404723" cy="1669122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Фрэнсиса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Гальтона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объяснял наследование способностей исходя из принципов эволюционной теории Ч. Дарвина.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0152A0-811B-4BF0-9AE1-6D0ACDAC26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492" y="3005874"/>
            <a:ext cx="2702000" cy="36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06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81094D-3F9E-4AA5-96B2-BEE97EC3B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092" y="1448972"/>
            <a:ext cx="8825657" cy="965036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способностей в значительной степени определяется ролью среды, в которой живет и действует человек.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392FF9-10B5-4DCB-B88D-DCBCC6882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576" y="5818391"/>
            <a:ext cx="10647332" cy="541248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Близнецы (монозиготы)                                                Братья и сестры 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сипсы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D3C69C-D83A-4088-BAC3-D78A509C6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75" y="2414008"/>
            <a:ext cx="5122149" cy="328808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04B4B0-9204-4FC3-AD77-EEC5AB7838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21" y="2397666"/>
            <a:ext cx="4465387" cy="328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518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7C644F-3F05-4CFF-BB76-5115A1DF2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783" y="4385603"/>
            <a:ext cx="8825657" cy="1915647"/>
          </a:xfrm>
        </p:spPr>
        <p:txBody>
          <a:bodyPr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данный вопрос попытались дать в своих работах А. Басс и Р.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Пломин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изучали отдельные характеристики гомозиготных и гетерозиготных.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Дети-близнецы, имеющие одинаковую наследственность, в результате раздельного воспитания становятся иногда более похожими друг на друга, чем в том случае, если их воспитывают вместе.</a:t>
            </a:r>
          </a:p>
        </p:txBody>
      </p:sp>
    </p:spTree>
    <p:extLst>
      <p:ext uri="{BB962C8B-B14F-4D97-AF65-F5344CB8AC3E}">
        <p14:creationId xmlns:p14="http://schemas.microsoft.com/office/powerpoint/2010/main" val="4110633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96F0D-1CCA-4D2B-A78F-1E9334E6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2070" y="295421"/>
            <a:ext cx="8825657" cy="2174857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 веке К. А. Гельвеций провозгласил, что посредством воспитания можно сформировать гениальность.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7A2DBB-BA6C-4B98-9106-A62665AF3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276" y="2581129"/>
            <a:ext cx="333375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7100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103</TotalTime>
  <Words>332</Words>
  <Application>Microsoft Office PowerPoint</Application>
  <PresentationFormat>Широкоэкранный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Проблема наследования способностей </vt:lpstr>
      <vt:lpstr>Способности биологически обусловлены и их проявление целиком зависит от унаследованных характеристик. Обучение и воспитание может лишь изменять скорость их появления. В качестве доказательства данной точки зрения используются факты индивидуальных различий, отмечающиеся в детском возрасте, когда воздействие обучения и воспитания, казалось бы, еще не могло быть определяющим. </vt:lpstr>
      <vt:lpstr>Вольфганг Моцарт                                                      Йозеф Гайдн</vt:lpstr>
      <vt:lpstr>Предположение о связи способностей человека с массой его мозга</vt:lpstr>
      <vt:lpstr>Учение Франца Галля  - «френология»  (от греч. рhrenos — «ум», logos —«учение»).</vt:lpstr>
      <vt:lpstr>Работы Фрэнсиса Гальтона.  Он объяснял наследование способностей исходя из принципов эволюционной теории Ч. Дарвина. </vt:lpstr>
      <vt:lpstr>Развитие способностей в значительной степени определяется ролью среды, в которой живет и действует человек.</vt:lpstr>
      <vt:lpstr>Ответ на данный вопрос попытались дать в своих работах А. Басс и Р. Пломин, которые изучали отдельные характеристики гомозиготных и гетерозиготных. Дети-близнецы, имеющие одинаковую наследственность, в результате раздельного воспитания становятся иногда более похожими друг на друга, чем в том случае, если их воспитывают вместе.</vt:lpstr>
      <vt:lpstr>В 18 веке К. А. Гельвеций провозгласил, что посредством воспитания можно сформировать гениальность.</vt:lpstr>
      <vt:lpstr>Американский ученый У. Ушби утверждает, что способности определяются прежде всего той программой интеллектуальной деятельности, которая была сформирована у человека в детстве. В соответствии со своей программой одни люди решают творческие задачи, а другие в состоянии выполнять только то, чему их научили. В настоящее время приверженцы этой концепции в США создают специальные центры «выращивания» одаренных детей.</vt:lpstr>
      <vt:lpstr>В отечественной психологии проблемой способностей занимались такие видные ученые, как Б. М. Теплов, В. Д. Небылицын, А. Н. Леонтьев и др. В сжатом виде позицию, сложившуюся в отечественной психологии, можно охарактеризовать так: способности человека по своей природе биосоциальны. 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наследования способностей </dc:title>
  <dc:creator>User</dc:creator>
  <cp:lastModifiedBy>User</cp:lastModifiedBy>
  <cp:revision>12</cp:revision>
  <dcterms:created xsi:type="dcterms:W3CDTF">2019-10-22T11:15:55Z</dcterms:created>
  <dcterms:modified xsi:type="dcterms:W3CDTF">2019-10-25T10:53:23Z</dcterms:modified>
</cp:coreProperties>
</file>