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87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ПОДГОТ.  ГРУППА №1\Проект 101 панцирь Удивительный мир черепах\Презентация\depositphotos_6655767-stock-illustration-light-beige-vintage-frame-vect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0" cy="6980649"/>
          </a:xfrm>
          <a:prstGeom prst="rect">
            <a:avLst/>
          </a:prstGeom>
          <a:noFill/>
        </p:spPr>
      </p:pic>
      <p:pic>
        <p:nvPicPr>
          <p:cNvPr id="4" name="Picture 3" descr="E:\ПОДГОТ.  ГРУППА №1\Проект 101 панцирь Удивительный мир черепах\101 Панцирь. Проект февраль 19 года\Коллекция\IMG-4a6040d099ac3a2d16203f7a4889f86e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72264" y="4714884"/>
            <a:ext cx="1720735" cy="1288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0034" y="647598"/>
            <a:ext cx="764386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i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	  Познавательные                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Коллективные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или  групповые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Индивидуальные 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Домашние                                   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Временные</a:t>
            </a:r>
          </a:p>
          <a:p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8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8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8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2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2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Коллекционирование 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черепах – 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шелонофилия.</a:t>
            </a:r>
          </a:p>
          <a:p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 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мая отмечается 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всемирный День 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черепах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E:\ПОДГОТ.  ГРУППА №1\Проект 101 панцирь Удивительный мир черепах\Презентация\203-8edc66eed65179904531f2a116c9ca3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5786" y="2071678"/>
            <a:ext cx="1666702" cy="935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ПОДГОТ.  ГРУППА №1\Проект 101 панцирь Удивительный мир черепах\Презентация\дом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5984" y="2928934"/>
            <a:ext cx="1554480" cy="1163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214678" y="1071546"/>
            <a:ext cx="2357454" cy="785818"/>
          </a:xfrm>
          <a:prstGeom prst="round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коллекций</a:t>
            </a:r>
            <a:endParaRPr lang="ru-RU" dirty="0"/>
          </a:p>
        </p:txBody>
      </p:sp>
      <p:cxnSp>
        <p:nvCxnSpPr>
          <p:cNvPr id="7" name="Прямая со стрелкой 6"/>
          <p:cNvCxnSpPr>
            <a:stCxn id="5" idx="1"/>
          </p:cNvCxnSpPr>
          <p:nvPr/>
        </p:nvCxnSpPr>
        <p:spPr>
          <a:xfrm rot="10800000" flipV="1">
            <a:off x="2428860" y="1464455"/>
            <a:ext cx="785818" cy="39290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3071802" y="2071678"/>
            <a:ext cx="785818" cy="35719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5" idx="2"/>
          </p:cNvCxnSpPr>
          <p:nvPr/>
        </p:nvCxnSpPr>
        <p:spPr>
          <a:xfrm rot="16200000" flipH="1">
            <a:off x="4275340" y="1975429"/>
            <a:ext cx="486164" cy="25003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5" idx="3"/>
          </p:cNvCxnSpPr>
          <p:nvPr/>
        </p:nvCxnSpPr>
        <p:spPr>
          <a:xfrm>
            <a:off x="5572132" y="1464455"/>
            <a:ext cx="509187" cy="170963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0" name="Picture 4" descr="E:\ПОДГОТ.  ГРУППА №1\Проект 101 панцирь Удивительный мир черепах\Презентация\камн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57950" y="1643050"/>
            <a:ext cx="1712422" cy="1138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:\ПОДГОТ.  ГРУППА №1\Проект 101 панцирь Удивительный мир черепах\Презентация\20190222_175146-1.jp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4214810" y="2714620"/>
            <a:ext cx="1105593" cy="1176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2" descr="H:\ПОДГОТ.  ГРУППА №1\Проект 101 панцирь Удивительный мир черепах\Презентация\kollekcioner.jpg"/>
          <p:cNvPicPr>
            <a:picLocks noChangeAspect="1" noChangeArrowheads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5643570" y="3214686"/>
            <a:ext cx="2286000" cy="1143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70" name="Прямая со стрелкой 2069"/>
          <p:cNvCxnSpPr/>
          <p:nvPr/>
        </p:nvCxnSpPr>
        <p:spPr>
          <a:xfrm rot="16200000" flipH="1">
            <a:off x="5322099" y="2035959"/>
            <a:ext cx="1000132" cy="64294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Прямоугольник 47"/>
          <p:cNvSpPr/>
          <p:nvPr/>
        </p:nvSpPr>
        <p:spPr>
          <a:xfrm>
            <a:off x="714348" y="642919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Китае говорят: 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i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</a:t>
            </a:r>
            <a:r>
              <a:rPr lang="ru-RU" b="1" i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имеет  увлечение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i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проживает </a:t>
            </a:r>
            <a:r>
              <a:rPr lang="ru-RU" b="1" i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две  жизни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74776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000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2887</TotalTime>
  <Words>6</Words>
  <Application>Microsoft Office PowerPoint</Application>
  <PresentationFormat>Экран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Трек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101 панцирь</dc:title>
  <dc:creator>User</dc:creator>
  <dc:description/>
  <cp:lastModifiedBy>User</cp:lastModifiedBy>
  <cp:revision>292</cp:revision>
  <dcterms:created xsi:type="dcterms:W3CDTF">2018-02-14T01:58:07Z</dcterms:created>
  <dcterms:modified xsi:type="dcterms:W3CDTF">2019-04-11T16:51:30Z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Проект 101 панцирь</vt:lpwstr>
  </property>
  <property fmtid="{D5CDD505-2E9C-101B-9397-08002B2CF9AE}" pid="3" name="SlideDescription">
    <vt:lpwstr/>
  </property>
</Properties>
</file>