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ОДГОТ.  ГРУППА №1\Проект 101 панцирь Удивительный мир черепах\Презентация\depositphotos_6655767-stock-illustration-light-beige-vintage-fram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H:\ПОДГОТ.  ГРУППА №1\Проект 101 панцирь Удивительный мир черепах\Презентация\0e7baed68238c776bf6ebeca38e7f17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214942" y="714356"/>
            <a:ext cx="2905298" cy="1413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H:\ПОДГОТ.  ГРУППА №1\Проект 101 панцирь Удивительный мир черепах\101 Панцирь. Проект февраль 19 года\fehn-shuj-cherepaha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72132" y="2428868"/>
            <a:ext cx="2428892" cy="146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Picture 5" descr="H:\ПОДГОТ.  ГРУППА №1\Проект 101 панцирь Удивительный мир черепах\101 Панцирь. Проект февраль 19 года\original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071538" y="4568324"/>
            <a:ext cx="3000396" cy="1577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H:\ПОДГОТ.  ГРУППА №1\Проект 101 панцирь Удивительный мир черепах\101 Панцирь. Проект февраль 19 года\original (1)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500694" y="4429132"/>
            <a:ext cx="2476259" cy="17667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42910" y="571480"/>
            <a:ext cx="778674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Всемирная паутина</a:t>
            </a:r>
          </a:p>
          <a:p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Интернет</a:t>
            </a:r>
          </a:p>
          <a:p>
            <a:endParaRPr lang="ru-RU" sz="2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Китайская</a:t>
            </a:r>
          </a:p>
          <a:p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философия фен-шуй</a:t>
            </a:r>
          </a:p>
          <a:p>
            <a:endParaRPr lang="ru-RU" sz="1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Стимпанк                                   Витраж  </a:t>
            </a:r>
          </a:p>
          <a:p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234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2887</TotalTime>
  <Words>15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290</cp:revision>
  <dcterms:created xsi:type="dcterms:W3CDTF">2018-02-14T01:58:07Z</dcterms:created>
  <dcterms:modified xsi:type="dcterms:W3CDTF">2019-04-07T03:52:48Z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