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435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:\ПОДГОТ.  ГРУППА №1\Проект 101 панцирь Удивительный мир черепах\Презентация\depositphotos_6655767-stock-illustration-light-beige-vintage-frame-vect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1" name="Picture 3" descr="H:\ПОДГОТ.  ГРУППА №1\Проект 101 панцирь Удивительный мир черепах\101 Панцирь. Проект февраль 19 года\Разное\IMG-91855d035c5b16741c7f28669c991330-V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929322" y="3214686"/>
            <a:ext cx="2356658" cy="1766455"/>
          </a:xfrm>
          <a:prstGeom prst="rect">
            <a:avLst/>
          </a:prstGeom>
          <a:noFill/>
          <a:ln>
            <a:noFill/>
          </a:ln>
        </p:spPr>
      </p:pic>
      <p:pic>
        <p:nvPicPr>
          <p:cNvPr id="7172" name="Picture 4" descr="H:\ПОДГОТ.  ГРУППА №1\Проект 101 панцирь Удивительный мир черепах\101 Панцирь. Проект февраль 19 года\Разное\IMG-baf235fff4aae7a5d20327eafbbbd423-V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714348" y="3571876"/>
            <a:ext cx="2240280" cy="167917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571472" y="500042"/>
            <a:ext cx="81439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  дома, мои родные, старательно помогали мне </a:t>
            </a:r>
          </a:p>
          <a:p>
            <a:pPr algn="ctr"/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моём увлечении</a:t>
            </a:r>
            <a:endParaRPr lang="ru-RU" sz="20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4348" y="2786058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Мама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00760" y="2786058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Оля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1472" y="5286388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Папа</a:t>
            </a:r>
            <a:r>
              <a:rPr lang="ru-RU" sz="17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7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857884" y="5072074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Бабушка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714744" y="1857364"/>
            <a:ext cx="1785950" cy="1857388"/>
          </a:xfrm>
          <a:prstGeom prst="ellips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3786182" y="2500306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Моя семья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15" name="Прямая со стрелкой 14"/>
          <p:cNvCxnSpPr>
            <a:stCxn id="12" idx="1"/>
          </p:cNvCxnSpPr>
          <p:nvPr/>
        </p:nvCxnSpPr>
        <p:spPr>
          <a:xfrm rot="16200000" flipV="1">
            <a:off x="3352324" y="1505404"/>
            <a:ext cx="486322" cy="761613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12" idx="3"/>
          </p:cNvCxnSpPr>
          <p:nvPr/>
        </p:nvCxnSpPr>
        <p:spPr>
          <a:xfrm rot="5400000">
            <a:off x="3280886" y="3090785"/>
            <a:ext cx="343446" cy="1047365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12" idx="7"/>
          </p:cNvCxnSpPr>
          <p:nvPr/>
        </p:nvCxnSpPr>
        <p:spPr>
          <a:xfrm rot="5400000" flipH="1" flipV="1">
            <a:off x="5376793" y="1576842"/>
            <a:ext cx="414884" cy="690177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12" idx="5"/>
          </p:cNvCxnSpPr>
          <p:nvPr/>
        </p:nvCxnSpPr>
        <p:spPr>
          <a:xfrm rot="16200000" flipH="1">
            <a:off x="5483949" y="3197941"/>
            <a:ext cx="200572" cy="690177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H:\ПОДГОТ.  ГРУППА №1\Проект 101 панцирь Удивительный мир черепах\101 Панцирь. Проект февраль 19 года\Домашняя\IMG-3ed665c4e23e03642768ff4bdedf3f0b-V - копия.jp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3143240" y="3857628"/>
            <a:ext cx="1271847" cy="15877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9" name="Picture 5" descr="H:\ПОДГОТ.  ГРУППА №1\Проект 101 панцирь Удивительный мир черепах\101 Панцирь. Проект февраль 19 года\Домашняя\IMG-421cf6f9209763c76102322240e61cc3-V - копия.jpg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4357686" y="3857628"/>
            <a:ext cx="1425633" cy="157110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 descr="H:\ПОДГОТ.  ГРУППА №1\Проект 101 панцирь Удивительный мир черепах\101 Панцирь. Проект февраль 19 года\Домашняя\IMG-d275c1407b1a0f093a9887c4355c9cb2-V - копия.jpg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5929322" y="1071546"/>
            <a:ext cx="2427316" cy="1691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H:\ПОДГОТ.  ГРУППА №1\Проект 101 панцирь Удивительный мир черепах\101 Панцирь. Проект февраль 19 года\Домашняя\IMG-6ddc91fbdd0c547afbcd3f66ef1c919c-V - копия.jpg"/>
          <p:cNvPicPr>
            <a:picLocks noChangeAspect="1" noChangeArrowheads="1"/>
          </p:cNvPicPr>
          <p:nvPr/>
        </p:nvPicPr>
        <p:blipFill>
          <a:blip r:embed="rId8" cstate="print"/>
          <a:stretch>
            <a:fillRect/>
          </a:stretch>
        </p:blipFill>
        <p:spPr bwMode="auto">
          <a:xfrm>
            <a:off x="857224" y="1142984"/>
            <a:ext cx="2273531" cy="1662545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TextBox 37"/>
          <p:cNvSpPr txBox="1"/>
          <p:nvPr/>
        </p:nvSpPr>
        <p:spPr>
          <a:xfrm>
            <a:off x="3214678" y="5500702"/>
            <a:ext cx="278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5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10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500"/>
                            </p:stCondLst>
                            <p:childTnLst>
                              <p:par>
                                <p:cTn id="6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950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2887</TotalTime>
  <Words>21</Words>
  <Application>Microsoft Office PowerPoint</Application>
  <PresentationFormat>Экран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Трек</vt:lpstr>
      <vt:lpstr>Слайд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101 панцирь</dc:title>
  <dc:creator>User</dc:creator>
  <dc:description/>
  <cp:lastModifiedBy>User</cp:lastModifiedBy>
  <cp:revision>290</cp:revision>
  <dcterms:created xsi:type="dcterms:W3CDTF">2018-02-14T01:58:07Z</dcterms:created>
  <dcterms:modified xsi:type="dcterms:W3CDTF">2019-04-11T15:43:28Z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Проект 101 панцирь</vt:lpwstr>
  </property>
  <property fmtid="{D5CDD505-2E9C-101B-9397-08002B2CF9AE}" pid="3" name="SlideDescription">
    <vt:lpwstr/>
  </property>
</Properties>
</file>