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ПОДГОТ.  ГРУППА №1\Проект 101 панцирь Удивительный мир черепах\Презентация\steampunk-clip-art-borders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00166" y="571480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Продолжение…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:\ПОДГОТ.  ГРУППА №1\Проект 101 панцирь Удивительный мир черепах\101 Панцирь. Проект февраль 19 года\20190204_163731 - копия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14348" y="2000240"/>
            <a:ext cx="1999211" cy="2543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7" name="Picture 3" descr="H:\ПОДГОТ.  ГРУППА №1\Проект 101 панцирь Удивительный мир черепах\101 Панцирь. Проект февраль 19 года\20190204_17140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857488" y="1142984"/>
            <a:ext cx="1641764" cy="2356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8" name="Picture 4" descr="H:\ПОДГОТ.  ГРУППА №1\Проект 101 панцирь Удивительный мир черепах\101 Панцирь. Проект февраль 19 года\20190204_172706 - копия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714876" y="1097040"/>
            <a:ext cx="1699953" cy="2306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9" name="Picture 5" descr="H:\ПОДГОТ.  ГРУППА №1\Проект 101 панцирь Удивительный мир черепах\101 Панцирь. Проект февраль 19 года\20190205_174951 - копия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143240" y="3714752"/>
            <a:ext cx="2643447" cy="1965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0" name="Picture 6" descr="H:\ПОДГОТ.  ГРУППА №1\Проект 101 панцирь Удивительный мир черепах\101 Панцирь. Проект февраль 19 года\20190206_145951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643702" y="1928802"/>
            <a:ext cx="1650076" cy="29343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2886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101 панцирь</dc:title>
  <dc:creator>User</dc:creator>
  <dc:description/>
  <cp:lastModifiedBy>User</cp:lastModifiedBy>
  <cp:revision>289</cp:revision>
  <dcterms:created xsi:type="dcterms:W3CDTF">2018-02-14T01:58:07Z</dcterms:created>
  <dcterms:modified xsi:type="dcterms:W3CDTF">2019-04-07T03:55:19Z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Проект 101 панцирь</vt:lpwstr>
  </property>
  <property fmtid="{D5CDD505-2E9C-101B-9397-08002B2CF9AE}" pid="3" name="SlideDescription">
    <vt:lpwstr/>
  </property>
</Properties>
</file>