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ПОДГОТ.  ГРУППА №1\Проект 101 панцирь Удивительный мир черепах\Презентация\steampunk-clip-art-borders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00166" y="714356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Черепаха «под  старину» готова!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ПОДГОТ.  ГРУППА №1\Проект 101 панцирь Удивительный мир черепах\101 Панцирь. Проект февраль 19 года\20190208_11251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71604" y="1428736"/>
            <a:ext cx="6001789" cy="3794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2886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289</cp:revision>
  <dcterms:created xsi:type="dcterms:W3CDTF">2018-02-14T01:58:07Z</dcterms:created>
  <dcterms:modified xsi:type="dcterms:W3CDTF">2019-04-07T03:56:07Z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