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ПОДГОТ.  ГРУППА №1\Проект 101 панцирь Удивительный мир черепах\Презентация\colorful-frames-and-borders-png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H:\ПОДГОТ.  ГРУППА №1\Проект 101 панцирь Удивительный мир черепах\101 Панцирь. Проект февраль 19 года\Витраж\20190206_164946 - копия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14348" y="1500174"/>
            <a:ext cx="1999211" cy="3009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H:\ПОДГОТ.  ГРУППА №1\Проект 101 панцирь Удивительный мир черепах\101 Панцирь. Проект февраль 19 года\Витраж\20190206_165034 - копия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571868" y="1071546"/>
            <a:ext cx="2021810" cy="2788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9" name="Picture 5" descr="H:\ПОДГОТ.  ГРУППА №1\Проект 101 панцирь Удивительный мир черепах\101 Панцирь. Проект февраль 19 года\Витраж\20190206_165105 - копия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072198" y="1571612"/>
            <a:ext cx="1803862" cy="3063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H:\ПОДГОТ.  ГРУППА №1\Проект 101 панцирь Удивительный мир черепах\101 Панцирь. Проект февраль 19 года\Витраж\20190206_183031-1 - копия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500430" y="4071942"/>
            <a:ext cx="2306782" cy="21114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928794" y="571480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Черепаха  в стиле витраж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2887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290</cp:revision>
  <dcterms:created xsi:type="dcterms:W3CDTF">2018-02-14T01:58:07Z</dcterms:created>
  <dcterms:modified xsi:type="dcterms:W3CDTF">2019-04-11T16:57:25Z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