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ПОДГОТ.  ГРУППА №1\Проект 101 панцирь Удивительный мир черепах\Презентация\album_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858048" cy="6858000"/>
          </a:xfrm>
          <a:prstGeom prst="rect">
            <a:avLst/>
          </a:prstGeom>
          <a:noFill/>
        </p:spPr>
      </p:pic>
      <p:pic>
        <p:nvPicPr>
          <p:cNvPr id="5" name="Picture 2" descr="H:\ПОДГОТ.  ГРУППА №1\Проект 101 панцирь Удивительный мир черепах\101 Панцирь. Проект февраль 19 года\Витраж\20190212_181520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28926" y="1428736"/>
            <a:ext cx="3571900" cy="40005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643042" y="5803680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какая красота получилась!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2886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101 панцирь</dc:title>
  <dc:creator>User</dc:creator>
  <dc:description/>
  <cp:lastModifiedBy>User</cp:lastModifiedBy>
  <cp:revision>289</cp:revision>
  <dcterms:created xsi:type="dcterms:W3CDTF">2018-02-14T01:58:07Z</dcterms:created>
  <dcterms:modified xsi:type="dcterms:W3CDTF">2019-04-07T03:57:10Z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Проект 101 панцирь</vt:lpwstr>
  </property>
  <property fmtid="{D5CDD505-2E9C-101B-9397-08002B2CF9AE}" pid="3" name="SlideDescription">
    <vt:lpwstr/>
  </property>
</Properties>
</file>