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435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ПОДГОТ.  ГРУППА №1\Проект 101 панцирь Удивительный мир черепах\Презентация\depositphotos_6655767-stock-illustration-light-beige-vintage-frame-vect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72" y="642918"/>
            <a:ext cx="8143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Черепаха Монстрачер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:\ПОДГОТ.  ГРУППА №1\Проект 101 панцирь Удивительный мир черепах\101 Панцирь. Проект февраль 19 года\Домашняя\IMG-fafe06c52114657e8c68392e11c574bb-V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857752" y="3143248"/>
            <a:ext cx="3499658" cy="26268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81" name="Picture 1" descr="H:\ПОДГОТ.  ГРУППА №1\Проект 101 панцирь Удивительный мир черепах\101 Панцирь. Проект февраль 19 года\Домашняя\1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14348" y="1142984"/>
            <a:ext cx="2776451" cy="1562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82" name="Picture 2" descr="H:\ПОДГОТ.  ГРУППА №1\Проект 101 панцирь Удивительный мир черепах\101 Панцирь. Проект февраль 19 года\Домашняя\2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214677" y="1142984"/>
            <a:ext cx="2784764" cy="1566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83" name="Picture 3" descr="H:\ПОДГОТ.  ГРУППА №1\Проект 101 панцирь Удивительный мир черепах\101 Панцирь. Проект февраль 19 года\Домашняя\3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5691169" y="1142984"/>
            <a:ext cx="2793076" cy="1571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84" name="Picture 4" descr="H:\ПОДГОТ.  ГРУППА №1\Проект 101 панцирь Удивительный мир черепах\101 Панцирь. Проект февраль 19 года\Домашняя\4.jp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857224" y="2786058"/>
            <a:ext cx="2705793" cy="15212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85" name="Picture 5" descr="H:\ПОДГОТ.  ГРУППА №1\Проект 101 панцирь Удивительный мир черепах\101 Панцирь. Проект февраль 19 года\Домашняя\5.jp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857224" y="4000504"/>
            <a:ext cx="3936076" cy="22153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2886</TotalTime>
  <Words>2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101 панцирь</dc:title>
  <dc:creator>User</dc:creator>
  <dc:description/>
  <cp:lastModifiedBy>User</cp:lastModifiedBy>
  <cp:revision>289</cp:revision>
  <dcterms:created xsi:type="dcterms:W3CDTF">2018-02-14T01:58:07Z</dcterms:created>
  <dcterms:modified xsi:type="dcterms:W3CDTF">2019-04-07T03:58:11Z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Проект 101 панцирь</vt:lpwstr>
  </property>
  <property fmtid="{D5CDD505-2E9C-101B-9397-08002B2CF9AE}" pid="3" name="SlideDescription">
    <vt:lpwstr/>
  </property>
</Properties>
</file>