
<file path=[Content_Types].xml><?xml version="1.0" encoding="utf-8"?>
<Types xmlns="http://schemas.openxmlformats.org/package/2006/content-types"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s/slide1.xml" ContentType="application/vnd.openxmlformats-officedocument.presentationml.slide+xml"/>
  <Override PartName="/ppt/theme/theme1.xml" ContentType="application/vnd.openxmlformats-officedocument.them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46" d="100"/>
          <a:sy n="46" d="100"/>
        </p:scale>
        <p:origin x="-1435" y="-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14.04.2019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14.04.2019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:\ПОДГОТ.  ГРУППА №1\Проект 101 панцирь Удивительный мир черепах\Презентация\depositphotos_6655767-stock-illustration-light-beige-vintage-frame-vector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  <p:pic>
        <p:nvPicPr>
          <p:cNvPr id="8" name="Picture 3" descr="H:\ПОДГОТ.  ГРУППА №1\Проект 101 панцирь Удивительный мир черепах\101 Панцирь. Проект февраль 19 года\Домашняя\img155083028133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29058" y="2928934"/>
            <a:ext cx="1500198" cy="1500198"/>
          </a:xfrm>
          <a:prstGeom prst="rect">
            <a:avLst/>
          </a:prstGeom>
          <a:noFill/>
        </p:spPr>
      </p:pic>
      <p:cxnSp>
        <p:nvCxnSpPr>
          <p:cNvPr id="10" name="Прямая со стрелкой 9"/>
          <p:cNvCxnSpPr/>
          <p:nvPr/>
        </p:nvCxnSpPr>
        <p:spPr>
          <a:xfrm>
            <a:off x="2143109" y="2571745"/>
            <a:ext cx="1714513" cy="642941"/>
          </a:xfrm>
          <a:prstGeom prst="straightConnector1">
            <a:avLst/>
          </a:prstGeom>
          <a:ln w="28575"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098" name="Picture 2" descr="H:\ПОДГОТ.  ГРУППА №1\Проект 101 панцирь Удивительный мир черепах\101 Панцирь. Проект февраль 19 года\Витраж\20190212_181520.jpg"/>
          <p:cNvPicPr>
            <a:picLocks noChangeAspect="1" noChangeArrowheads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4000496" y="1000108"/>
            <a:ext cx="1285884" cy="1615392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Picture 5" descr="H:\ПОДГОТ.  ГРУППА №1\Проект 101 панцирь Удивительный мир черепах\101 Панцирь. Проект февраль 19 года\Стимпанк\20190208_112512 - копия.jpg"/>
          <p:cNvPicPr>
            <a:picLocks noChangeAspect="1" noChangeArrowheads="1"/>
          </p:cNvPicPr>
          <p:nvPr/>
        </p:nvPicPr>
        <p:blipFill>
          <a:blip r:embed="rId5" cstate="print"/>
          <a:stretch>
            <a:fillRect/>
          </a:stretch>
        </p:blipFill>
        <p:spPr bwMode="auto">
          <a:xfrm>
            <a:off x="1000100" y="1000108"/>
            <a:ext cx="2370164" cy="1739605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Picture 2" descr="H:\ПОДГОТ.  ГРУППА №1\Проект 101 панцирь Удивительный мир черепах\101 Панцирь. Проект февраль 19 года\Домашняя\IMG-fafe06c52114657e8c68392e11c574bb-V.jpg"/>
          <p:cNvPicPr>
            <a:picLocks noChangeAspect="1" noChangeArrowheads="1"/>
          </p:cNvPicPr>
          <p:nvPr/>
        </p:nvPicPr>
        <p:blipFill>
          <a:blip r:embed="rId6" cstate="print"/>
          <a:stretch>
            <a:fillRect/>
          </a:stretch>
        </p:blipFill>
        <p:spPr bwMode="auto">
          <a:xfrm>
            <a:off x="6072198" y="1000108"/>
            <a:ext cx="2188806" cy="1642904"/>
          </a:xfrm>
          <a:prstGeom prst="rect">
            <a:avLst/>
          </a:prstGeom>
          <a:noFill/>
          <a:ln>
            <a:noFill/>
          </a:ln>
        </p:spPr>
      </p:pic>
      <p:sp>
        <p:nvSpPr>
          <p:cNvPr id="14" name="TextBox 13"/>
          <p:cNvSpPr txBox="1"/>
          <p:nvPr/>
        </p:nvSpPr>
        <p:spPr>
          <a:xfrm>
            <a:off x="928662" y="642918"/>
            <a:ext cx="75009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СТИМПАНК                      ВИТРАЖ                        МОНСТРАЧЕР</a:t>
            </a:r>
            <a:endParaRPr lang="ru-RU" b="1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5" name="Прямая со стрелкой 14"/>
          <p:cNvCxnSpPr/>
          <p:nvPr/>
        </p:nvCxnSpPr>
        <p:spPr>
          <a:xfrm rot="10800000" flipV="1">
            <a:off x="5500694" y="2643182"/>
            <a:ext cx="1500198" cy="571504"/>
          </a:xfrm>
          <a:prstGeom prst="straightConnector1">
            <a:avLst/>
          </a:prstGeom>
          <a:ln w="28575"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>
            <a:stCxn id="4098" idx="2"/>
          </p:cNvCxnSpPr>
          <p:nvPr/>
        </p:nvCxnSpPr>
        <p:spPr>
          <a:xfrm rot="5400000">
            <a:off x="4486720" y="2772218"/>
            <a:ext cx="313436" cy="1588"/>
          </a:xfrm>
          <a:prstGeom prst="straightConnector1">
            <a:avLst/>
          </a:prstGeom>
          <a:ln w="28575"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7" name="Picture 3" descr="H:\ПОДГОТ.  ГРУППА №1\Проект 101 панцирь Удивительный мир черепах\Городской конкурс\3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000100" y="4857760"/>
            <a:ext cx="1419610" cy="1377444"/>
          </a:xfrm>
          <a:prstGeom prst="rect">
            <a:avLst/>
          </a:prstGeom>
          <a:noFill/>
        </p:spPr>
      </p:pic>
      <p:pic>
        <p:nvPicPr>
          <p:cNvPr id="32" name="Picture 3" descr="H:\ПОДГОТ.  ГРУППА №1\Проект 101 панцирь Удивительный мир черепах\Городской конкурс\3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000496" y="4857760"/>
            <a:ext cx="1419610" cy="1377444"/>
          </a:xfrm>
          <a:prstGeom prst="rect">
            <a:avLst/>
          </a:prstGeom>
          <a:noFill/>
        </p:spPr>
      </p:pic>
      <p:pic>
        <p:nvPicPr>
          <p:cNvPr id="33" name="Picture 3" descr="H:\ПОДГОТ.  ГРУППА №1\Проект 101 панцирь Удивительный мир черепах\Городской конкурс\3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643702" y="4857760"/>
            <a:ext cx="1419610" cy="1377444"/>
          </a:xfrm>
          <a:prstGeom prst="rect">
            <a:avLst/>
          </a:prstGeom>
          <a:noFill/>
        </p:spPr>
      </p:pic>
      <p:sp>
        <p:nvSpPr>
          <p:cNvPr id="18" name="TextBox 17"/>
          <p:cNvSpPr txBox="1"/>
          <p:nvPr/>
        </p:nvSpPr>
        <p:spPr>
          <a:xfrm>
            <a:off x="714348" y="4500570"/>
            <a:ext cx="21431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Дешевле  в 2 раза</a:t>
            </a:r>
            <a:endParaRPr lang="ru-RU" b="1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9" name="Прямая со стрелкой 18"/>
          <p:cNvCxnSpPr>
            <a:endCxn id="18" idx="0"/>
          </p:cNvCxnSpPr>
          <p:nvPr/>
        </p:nvCxnSpPr>
        <p:spPr>
          <a:xfrm rot="5400000">
            <a:off x="964383" y="3536157"/>
            <a:ext cx="1785948" cy="142878"/>
          </a:xfrm>
          <a:prstGeom prst="straightConnector1">
            <a:avLst/>
          </a:prstGeom>
          <a:ln w="28575"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/>
          <p:nvPr/>
        </p:nvCxnSpPr>
        <p:spPr>
          <a:xfrm rot="16200000" flipH="1">
            <a:off x="6679421" y="3393281"/>
            <a:ext cx="1714512" cy="214314"/>
          </a:xfrm>
          <a:prstGeom prst="straightConnector1">
            <a:avLst/>
          </a:prstGeom>
          <a:ln w="28575"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>
            <a:off x="3786182" y="4643446"/>
            <a:ext cx="24288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Дешевле на 50 р.</a:t>
            </a:r>
            <a:endParaRPr lang="ru-RU" b="1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6000760" y="4500570"/>
            <a:ext cx="27146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Дешевле на 250 рублей</a:t>
            </a:r>
            <a:endParaRPr lang="ru-RU" b="1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38" name="Прямая со стрелкой 37"/>
          <p:cNvCxnSpPr/>
          <p:nvPr/>
        </p:nvCxnSpPr>
        <p:spPr>
          <a:xfrm rot="5400000">
            <a:off x="4558952" y="4585056"/>
            <a:ext cx="313436" cy="1588"/>
          </a:xfrm>
          <a:prstGeom prst="straightConnector1">
            <a:avLst/>
          </a:prstGeom>
          <a:ln w="28575"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/>
          <p:cNvSpPr txBox="1"/>
          <p:nvPr/>
        </p:nvSpPr>
        <p:spPr>
          <a:xfrm>
            <a:off x="1928794" y="3500438"/>
            <a:ext cx="16430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Цена- 600 р.</a:t>
            </a:r>
            <a:endParaRPr lang="ru-RU" b="1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40" name="Прямая со стрелкой 39"/>
          <p:cNvCxnSpPr/>
          <p:nvPr/>
        </p:nvCxnSpPr>
        <p:spPr>
          <a:xfrm>
            <a:off x="3286116" y="3714752"/>
            <a:ext cx="642942" cy="71438"/>
          </a:xfrm>
          <a:prstGeom prst="straightConnector1">
            <a:avLst/>
          </a:prstGeom>
          <a:ln w="28575"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500"/>
                            </p:stCondLst>
                            <p:childTnLst>
                              <p:par>
                                <p:cTn id="2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500"/>
                            </p:stCondLst>
                            <p:childTnLst>
                              <p:par>
                                <p:cTn id="2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000"/>
                            </p:stCondLst>
                            <p:childTnLst>
                              <p:par>
                                <p:cTn id="2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6500"/>
                            </p:stCondLst>
                            <p:childTnLst>
                              <p:par>
                                <p:cTn id="3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7000"/>
                            </p:stCondLst>
                            <p:childTnLst>
                              <p:par>
                                <p:cTn id="3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7500"/>
                            </p:stCondLst>
                            <p:childTnLst>
                              <p:par>
                                <p:cTn id="4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8000"/>
                            </p:stCondLst>
                            <p:childTnLst>
                              <p:par>
                                <p:cTn id="4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3006</TotalTime>
  <Words>21</Words>
  <Application>Microsoft Office PowerPoint</Application>
  <PresentationFormat>Экран (4:3)</PresentationFormat>
  <Paragraphs>5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Трек</vt:lpstr>
      <vt:lpstr>Слайд 1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101 панцирь</dc:title>
  <dc:creator>User</dc:creator>
  <dc:description/>
  <cp:lastModifiedBy>User</cp:lastModifiedBy>
  <cp:revision>293</cp:revision>
  <dcterms:created xsi:type="dcterms:W3CDTF">2018-02-14T01:58:07Z</dcterms:created>
  <dcterms:modified xsi:type="dcterms:W3CDTF">2019-04-14T10:57:32Z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Проект 101 панцирь</vt:lpwstr>
  </property>
  <property fmtid="{D5CDD505-2E9C-101B-9397-08002B2CF9AE}" pid="3" name="SlideDescription">
    <vt:lpwstr/>
  </property>
</Properties>
</file>