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57" r:id="rId3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A3975D"/>
    <a:srgbClr val="0000CC"/>
    <a:srgbClr val="B5B2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" y="-60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6" name="Picture 8" descr="https://im0-tub-ru.yandex.net/i?id=993b0020375dbbedb303fb4b4b746731&amp;n=33&amp;w=254&amp;h=320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28" r="7692"/>
          <a:stretch>
            <a:fillRect/>
          </a:stretch>
        </p:blipFill>
        <p:spPr bwMode="auto">
          <a:xfrm flipH="1">
            <a:off x="251520" y="590030"/>
            <a:ext cx="2448272" cy="35396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7985-3E54-4E2E-9B85-1E6EC788105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B8A0D-22E4-4F10-A301-0642DAFD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7985-3E54-4E2E-9B85-1E6EC788105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B8A0D-22E4-4F10-A301-0642DAFD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7985-3E54-4E2E-9B85-1E6EC788105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B8A0D-22E4-4F10-A301-0642DAFD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07504" y="123478"/>
            <a:ext cx="1152128" cy="12671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7985-3E54-4E2E-9B85-1E6EC788105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B8A0D-22E4-4F10-A301-0642DAFD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7985-3E54-4E2E-9B85-1E6EC788105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B8A0D-22E4-4F10-A301-0642DAFD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7985-3E54-4E2E-9B85-1E6EC788105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B8A0D-22E4-4F10-A301-0642DAFD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7985-3E54-4E2E-9B85-1E6EC788105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B8A0D-22E4-4F10-A301-0642DAFD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7985-3E54-4E2E-9B85-1E6EC788105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B8A0D-22E4-4F10-A301-0642DAFD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7985-3E54-4E2E-9B85-1E6EC788105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B8A0D-22E4-4F10-A301-0642DAFD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7985-3E54-4E2E-9B85-1E6EC788105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B8A0D-22E4-4F10-A301-0642DAFD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7985-3E54-4E2E-9B85-1E6EC788105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B8A0D-22E4-4F10-A301-0642DAFD2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Picture 8" descr="https://interyerus.ru/f/product/8767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37985-3E54-4E2E-9B85-1E6EC788105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B8A0D-22E4-4F10-A301-0642DAFD2D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Рамка 11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2130"/>
            </a:avLst>
          </a:prstGeom>
          <a:solidFill>
            <a:srgbClr val="A3975D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thumbs.dreamstime.com/b/%D0%B8%D0%B3%D1%80%D1%83%D1%88%D0%B5%D1%87%D0%BD%D1%8B%D0%B9-%D1%86%D0%B2%D0%B5%D1%82%D0%BA%D0%B0-%D0%BC%D0%B5%D0%B4%D0%B2%D0%B5%D0%B4%D1%8F-%D0%BC%D0%B8%D0%BB%D1%8B%D0%B9-18219550.jpg" TargetMode="External"/><Relationship Id="rId2" Type="http://schemas.openxmlformats.org/officeDocument/2006/relationships/hyperlink" Target="https://im0-tub-ru.yandex.net/i?id=993b0020375dbbedb303fb4b4b746731&amp;n=33&amp;w=254&amp;h=320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teryerus.ru/f/product/87672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131590"/>
            <a:ext cx="64442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Monotype Corsiva" pitchFamily="66" charset="0"/>
              </a:rPr>
              <a:t>Интерактивный тренажер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«Русский медвежонок – языкознание для всех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»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2018 год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67844" y="12347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663300"/>
                </a:solidFill>
                <a:latin typeface="Cambria" pitchFamily="18" charset="0"/>
              </a:rPr>
              <a:t>2 – 3 классы, УМК любой</a:t>
            </a:r>
            <a:endParaRPr lang="ru-RU" dirty="0">
              <a:solidFill>
                <a:srgbClr val="663300"/>
              </a:solidFill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3850471"/>
            <a:ext cx="2880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Работу выполнила</a:t>
            </a:r>
          </a:p>
          <a:p>
            <a:pPr algn="ctr"/>
            <a:r>
              <a:rPr lang="ru-RU" sz="1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начальных классов</a:t>
            </a:r>
          </a:p>
          <a:p>
            <a:pPr algn="ctr"/>
            <a:r>
              <a:rPr lang="ru-RU" sz="1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МОУ  </a:t>
            </a:r>
            <a:r>
              <a:rPr lang="ru-RU" sz="14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Новкинская</a:t>
            </a:r>
            <a:r>
              <a:rPr lang="ru-RU" sz="1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ООШ</a:t>
            </a:r>
          </a:p>
          <a:p>
            <a:pPr algn="ctr"/>
            <a:r>
              <a:rPr lang="ru-RU" sz="1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Владимирской области</a:t>
            </a:r>
          </a:p>
          <a:p>
            <a:pPr algn="ctr"/>
            <a:r>
              <a:rPr lang="ru-RU" sz="14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Курова</a:t>
            </a:r>
            <a:r>
              <a:rPr lang="ru-RU" sz="1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en-US" sz="1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1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Татьяна Владимировна</a:t>
            </a:r>
            <a:endParaRPr lang="ru-RU" sz="14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хозяева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хозяине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36488" y="99407"/>
            <a:ext cx="7667960" cy="162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В мультфильме «Котёнок по имени Гав» котёнок Гав беседует с большим чёрным котом: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— А кто это — хозяин?</a:t>
            </a:r>
            <a:b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— Хозяин? Хозяин — это…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</a:rPr>
              <a:t>это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… Эх, да разве расскажешь?</a:t>
            </a:r>
            <a:b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— А где его взять, хозяина? А где они водятся, эти </a:t>
            </a:r>
            <a:r>
              <a:rPr lang="ru-RU" sz="1600" b="1" dirty="0" err="1" smtClean="0">
                <a:solidFill>
                  <a:schemeClr val="bg2">
                    <a:lumMod val="25000"/>
                  </a:schemeClr>
                </a:solidFill>
              </a:rPr>
              <a:t>хозяины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?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А как правильно?</a:t>
            </a:r>
            <a:endParaRPr lang="ru-RU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576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8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bg2">
                    <a:lumMod val="25000"/>
                  </a:schemeClr>
                </a:solidFill>
              </a:rPr>
              <a:t>хозяевы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bg2">
                    <a:lumMod val="25000"/>
                  </a:schemeClr>
                </a:solidFill>
              </a:rPr>
              <a:t>хозяины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bg2">
                    <a:lumMod val="25000"/>
                  </a:schemeClr>
                </a:solidFill>
              </a:rPr>
              <a:t>хозяивы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3 копейки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2 копейки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5616" y="267494"/>
            <a:ext cx="6912768" cy="78319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Монету в 15 копеек раньше называли пятиалтынным. 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А какую монету тогда называли алтыном?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576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9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5 копеек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1 копейку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10 копеек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bg2">
                    <a:lumMod val="25000"/>
                  </a:schemeClr>
                </a:solidFill>
              </a:rPr>
              <a:t>лгаль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лжец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87624" y="400884"/>
            <a:ext cx="6912768" cy="4426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Какого слова не существует?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61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враль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лгун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врун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«Саша и Шура»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«Саша и Маша»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43608" y="223902"/>
            <a:ext cx="7272808" cy="146423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/>
              <a:t>— Меня тоже _____ зовут. Так уж придётся тебе побыть _____.</a:t>
            </a:r>
            <a:br>
              <a:rPr lang="ru-RU" sz="2000" dirty="0" smtClean="0"/>
            </a:br>
            <a:r>
              <a:rPr lang="ru-RU" sz="2000" dirty="0" smtClean="0"/>
              <a:t>Чтобы не путали.</a:t>
            </a:r>
            <a:br>
              <a:rPr lang="ru-RU" sz="2000" dirty="0" smtClean="0"/>
            </a:b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В этом отрывке мы пропустили два имени. 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А из какой книги он взят?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61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11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«Про Веру и Анфису»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«Чук и Гек»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«Руслан и Людмила»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красная ручка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красный помидор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5616" y="400884"/>
            <a:ext cx="6912768" cy="4426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Что не обязательно красного цвета?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61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12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красная кровь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красные чернила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красная рубашка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 Боря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Аня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123478"/>
            <a:ext cx="7920880" cy="163449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Ребята играли, подбирая персонажей с именами на ту же букву, что и их имена: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— Алиса Селезнёва!             — Барон Мюнхгаузен!</a:t>
            </a:r>
            <a:br>
              <a:rPr lang="ru-RU" dirty="0" smtClean="0"/>
            </a:br>
            <a:r>
              <a:rPr lang="ru-RU" dirty="0" smtClean="0"/>
              <a:t>— Витя Малеев!                     — Мэри </a:t>
            </a:r>
            <a:r>
              <a:rPr lang="ru-RU" dirty="0" err="1" smtClean="0"/>
              <a:t>Поппинс</a:t>
            </a:r>
            <a:r>
              <a:rPr lang="ru-RU" dirty="0" smtClean="0"/>
              <a:t>!</a:t>
            </a:r>
            <a:br>
              <a:rPr lang="ru-RU" dirty="0" smtClean="0"/>
            </a:br>
            <a:r>
              <a:rPr lang="ru-RU" dirty="0" smtClean="0"/>
              <a:t>— Том </a:t>
            </a:r>
            <a:r>
              <a:rPr lang="ru-RU" dirty="0" err="1" smtClean="0"/>
              <a:t>Сойер</a:t>
            </a:r>
            <a:r>
              <a:rPr lang="ru-RU" dirty="0" smtClean="0"/>
              <a:t>!                        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Кто нарушил это правило?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1520" y="339502"/>
            <a:ext cx="61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Маша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Таня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Витя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русский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который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44488" y="123477"/>
            <a:ext cx="7920000" cy="163449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Некоторые смартфоны предлагают заменить текст на картинку: например, вы начинаете набирать слово домашний и, как только вы набираете дом, появляется картинка с изображением домика. Если вы продолжаете печатать слово, то картинка пропадает. При наборе какого слова никакая картинка не появляется?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7592" y="339502"/>
            <a:ext cx="61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14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smtClean="0">
                <a:solidFill>
                  <a:schemeClr val="bg2">
                    <a:lumMod val="25000"/>
                  </a:schemeClr>
                </a:solidFill>
              </a:rPr>
              <a:t>хлебать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рукавица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носовой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Александр Григ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Александр Грибоедов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87624" y="339502"/>
            <a:ext cx="6912768" cy="78319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Настоящая фамилия этого писателя — Гриневский. 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А нам он известен как...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61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15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Фёдор Достоевский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Геннадий Гор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Аполлон Григорьев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лошадь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свинья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87624" y="195486"/>
            <a:ext cx="6912768" cy="112371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Рассматривая картинки с животными, маленький Лёва называет одного детёныша словом ребёнок. А кто мама этого детёныша?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61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16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коза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овца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корова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то же, что комната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то же, что столовая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43608" y="254050"/>
            <a:ext cx="7848872" cy="146423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В начале сказки Льва Толстого «Три медведя» читаем: «В домике было две комнаты: одна столовая, другая спальня». В середине сказки говорится, что девочка пошла в другую горницу. 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Что такое горница?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61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17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то же, что гостиная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то же, что прихожая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то же, что спальня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843558"/>
            <a:ext cx="53285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Ребята!</a:t>
            </a:r>
          </a:p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Предлагаю вашему вниманию интерактивный тест, составленный по материалам олимпиады по языковедению «Русский медвежонок-2018»  для 2-3 класса. </a:t>
            </a:r>
          </a:p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Данная работа поможет вам подготовиться к новому конкурсу.</a:t>
            </a:r>
          </a:p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Желаю успеха!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трава, река, болото, лес, метель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 лес, трава, болото, метель, река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43608" y="123478"/>
            <a:ext cx="7416824" cy="163449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 стихотворении Майкла Розена «Идём ловить медведя» описан путь героев, сопровождаемый такими звуками: </a:t>
            </a:r>
          </a:p>
          <a:p>
            <a:pPr marL="342900" indent="-342900">
              <a:buAutoNum type="arabicParenBoth"/>
            </a:pP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Шурх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шорх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! (2)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Плих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 плюх! (3)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Хли-и-п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хлю-у-уп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! (4)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Хрум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хрясь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! </a:t>
            </a:r>
          </a:p>
          <a:p>
            <a:pPr marL="342900" indent="-342900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(5)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Ууууу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вууу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!</a:t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В каком порядке герои преодолевают препятствия?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61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18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лес, река, болото, метель, трава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трава, река, лес, болото, метель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лес, болото, река, метель, трава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Машины пирожки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  Дашины пирожки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6416" y="276389"/>
            <a:ext cx="7200000" cy="78319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По какому запросу в интернете можно найти аппарат для приготовления пирожков?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61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19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Мишины пирожки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Яшины пирожки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Сашины пирожки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43608" y="267494"/>
            <a:ext cx="7848872" cy="112371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Я люблю лишь воробьёв, (1)               Я люблю лишь воробей, (3) 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Не люблю я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</a:rPr>
              <a:t>голубьёв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! (2)                     Не люблю я голубей! (4) </a:t>
            </a:r>
            <a:b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                                         Трудно-то как, а? (5)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только во (2) и (3)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   во всех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61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только в (3)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ни в каких строчках нет ошибок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только во (2)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43608" y="254050"/>
            <a:ext cx="7560840" cy="112371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Играя с именами, Миша заметил, что, если прочесть имя с конца и выбросить одну букву, может получиться слово. 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Из какого имени так слово получить нельзя?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Артём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 Глеб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61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21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Антон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Ефим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Максим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7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115616" y="171415"/>
            <a:ext cx="7560840" cy="146423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В стихотворении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</a:rPr>
              <a:t>Наили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</a:rPr>
              <a:t>Галямовой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«Нежная песня» есть строчка: Косы &lt;…&gt;, встану &lt;…&gt;. На слух пропуски заполняются одинаково. Чем собирается заняться героиня песни после того, как приведёт в порядок волосы?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готовкой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чтением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61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22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стиркой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спортом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глажкой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43608" y="115024"/>
            <a:ext cx="7560840" cy="162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Вот двустишия из книжки А. Шибаева о буквах и словах: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Забодал меня котёл ―                                  Посмотрите-ка, ребятки: </a:t>
            </a:r>
            <a:b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На него я очень зол.                                       Раки выросли на грядке!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 В два слова вместо правильных согласных забрались другие. Найдите эти слова, замените в них неправильные согласные правильными и выберите слово с этими правильными согласными.</a:t>
            </a:r>
            <a:endParaRPr lang="ru-RU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зима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 тема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61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роза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тир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море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43608" y="400884"/>
            <a:ext cx="6912768" cy="4426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О чём реже всего можно услышать на уроках математики?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о сотках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о единицах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61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24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о десятках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о числах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о тысячах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43608" y="400884"/>
            <a:ext cx="7416824" cy="78319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Маленькая Света рассказывает маме: Мы сегодня с бабушкой видели злой поезд. То есть не злой, а этот, как его, ... .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коварный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страшный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61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25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ужасный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кровожадный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 злопамятный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331640" y="400884"/>
            <a:ext cx="5400600" cy="4426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В какой паре слова надо поменять местами?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лыжи – санки 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 ножницы – карандаши 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61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26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бусы – колечки 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качели – карусели 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грабли – лопаты 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43608" y="145172"/>
            <a:ext cx="7632848" cy="163449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Маленькая Света, услышав в одной песне слова «...Из эмки стреляют...», спросила, что такое </a:t>
            </a:r>
            <a:r>
              <a:rPr lang="ru-RU" b="1" dirty="0" smtClean="0"/>
              <a:t>«эмка».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— Это такая винтовка, — ответила старшая сестра. </a:t>
            </a:r>
            <a:br>
              <a:rPr lang="ru-RU" dirty="0" smtClean="0"/>
            </a:br>
            <a:r>
              <a:rPr lang="ru-RU" dirty="0" smtClean="0"/>
              <a:t>— А как из винтовки можно стрелять? — удивилась Света. — Ею же ...</a:t>
            </a:r>
            <a:br>
              <a:rPr lang="ru-RU" dirty="0" smtClean="0"/>
            </a:br>
            <a:r>
              <a:rPr lang="ru-RU" dirty="0" smtClean="0"/>
              <a:t>С чем Света перепутала винтовку?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с отвёрткой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с саблей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61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27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с молотком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с лопатой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с дубинкой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115616" y="195486"/>
            <a:ext cx="7056784" cy="10215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В книге М.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Ибрагимбекова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«Пусть он останется с нами» читаем: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«Бабушка пожелала нам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доброго аппетита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 и мы начали обедать». 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А как сейчас чаще говорят?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576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хорошего аппетита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приятного аппетита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славного аппетита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сладкого аппетита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большого аппетита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5602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43608" y="267494"/>
            <a:ext cx="7848872" cy="78319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В некоторых говорах вепсского языка есть слово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</a:rPr>
              <a:t>venehlabid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. Что означает это слово, если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</a:rPr>
              <a:t>veneh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</a:rPr>
              <a:t>по-вепсски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‘лодка’,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</a:rPr>
              <a:t>labid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— ‘лопата’?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весло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совочек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61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28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парус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руль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корма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endshow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48092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u="sng" dirty="0" smtClean="0">
                <a:hlinkClick r:id="rId2"/>
              </a:rPr>
              <a:t>https://im0-tub-ru.yandex.net/i?id=993b0020375dbbedb303fb4b4b746731&amp;n=33&amp;w=254&amp;h=320</a:t>
            </a:r>
            <a:r>
              <a:rPr lang="ru-RU" sz="1200" dirty="0" smtClean="0"/>
              <a:t> – медвежонок</a:t>
            </a:r>
          </a:p>
          <a:p>
            <a:r>
              <a:rPr lang="ru-RU" sz="1200" u="sng" dirty="0" smtClean="0">
                <a:hlinkClick r:id="rId3"/>
              </a:rPr>
              <a:t>https://thumbs.dreamstime.com/b/%D0%B8%D0%B3%D1%80%D1%83%D1%88%D0%B5%D1%87%D0%BD%D1%8B%D0%B9-%D1%86%D0%B2%D0%B5%D1%82%D0%BA%D0%B0-%D0%BC%D0%B5%D0%B4%D0%B2%D0%B5%D0%B4%D1%8F-%D0%BC%D0%B8%D0%BB%D1%8B%D0%B9-18219550.jpg</a:t>
            </a:r>
            <a:r>
              <a:rPr lang="ru-RU" sz="1200" dirty="0" smtClean="0"/>
              <a:t> – медвежонок2</a:t>
            </a:r>
          </a:p>
          <a:p>
            <a:r>
              <a:rPr lang="ru-RU" sz="1200" u="sng" dirty="0" smtClean="0">
                <a:hlinkClick r:id="rId4"/>
              </a:rPr>
              <a:t>https://interyerus.ru/f/product/87672.jpg</a:t>
            </a:r>
            <a:r>
              <a:rPr lang="ru-RU" sz="1200" dirty="0" smtClean="0"/>
              <a:t> - фон</a:t>
            </a:r>
            <a:endParaRPr lang="ru-RU" sz="1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95486"/>
            <a:ext cx="213231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dirty="0" smtClean="0"/>
              <a:t>ССЫЛКИ НА ИНТЕРНЕТ-РЕСУРСЫ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Ы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Е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5616" y="400884"/>
            <a:ext cx="6840760" cy="4426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С какой из этих букв не начинаются русские имена?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576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А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И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Ю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последний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указательный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87624" y="400884"/>
            <a:ext cx="6840760" cy="4426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Найдите лишнее по смыслу слово в этом ряду.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576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большой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средний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безымянный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пером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словами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87624" y="400884"/>
            <a:ext cx="6912768" cy="4426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Ни в сказке сказать, ни ______ описать. Что мы пропустили?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576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4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стихами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красками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топором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три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два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87624" y="339502"/>
            <a:ext cx="6912768" cy="78319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Сколько чисел от 1 до 100 называются словами, состоящими из трёх букв?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576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5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одно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четыре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пять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Всякий раз удивляюсь.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На всякий случай позвони.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5616" y="400884"/>
            <a:ext cx="6912768" cy="4426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В каком предложении можно заменить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всякий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на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каждый?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576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6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Болтали о всякой всячине.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Ходят тут всякие.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Смотрел без всякого интереса.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115616" y="1851670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ресницы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15616" y="2499742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брови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5616" y="400884"/>
            <a:ext cx="6912768" cy="4426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Их у человека больше двух. Что это?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851726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2499798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3147870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3528" y="3795942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Г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3528" y="4444014"/>
            <a:ext cx="504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339502"/>
            <a:ext cx="576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7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15616" y="3795886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уши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15616" y="3147814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глаза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4443958"/>
            <a:ext cx="5760000" cy="5040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щёки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Picture 2" descr="https://thumbs.dreamstime.com/b/%D0%B8%D0%B3%D1%80%D1%83%D1%88%D0%B5%D1%87%D0%BD%D1%8B%D0%B9-%D1%86%D0%B2%D0%B5%D1%82%D0%BA%D0%B0-%D0%BC%D0%B5%D0%B4%D0%B2%D0%B5%D0%B4%D1%8F-%D0%BC%D0%B8%D0%BB%D1%8B%D0%B9-18219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139702"/>
            <a:ext cx="1963855" cy="216024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4443958"/>
            <a:ext cx="720000" cy="360000"/>
          </a:xfrm>
          <a:prstGeom prst="rightArrow">
            <a:avLst/>
          </a:prstGeom>
          <a:solidFill>
            <a:srgbClr val="A3975D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AF47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413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1110</Words>
  <Application>Microsoft Office PowerPoint</Application>
  <PresentationFormat>Экран (16:9)</PresentationFormat>
  <Paragraphs>362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</dc:creator>
  <cp:lastModifiedBy>Артем</cp:lastModifiedBy>
  <cp:revision>146</cp:revision>
  <dcterms:created xsi:type="dcterms:W3CDTF">2019-10-20T11:11:30Z</dcterms:created>
  <dcterms:modified xsi:type="dcterms:W3CDTF">2019-10-29T17:45:19Z</dcterms:modified>
</cp:coreProperties>
</file>