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5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656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User\Desktop\&#1084;&#1091;&#1079;&#1099;&#1082;&#1072;&#1083;&#1100;&#1085;&#1072;&#1103;%20&#1088;&#1072;&#1079;&#1084;&#1080;&#1085;&#1082;&#1072;.mp4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апрель 2019\depositphotos_81561034-stock-illustration-happy-kids-playing-around-th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0"/>
            <a:ext cx="7215238" cy="68555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апрель 2019\Gpp02dj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0"/>
            <a:ext cx="4786346" cy="1777981"/>
          </a:xfrm>
          <a:prstGeom prst="rect">
            <a:avLst/>
          </a:prstGeom>
          <a:noFill/>
        </p:spPr>
      </p:pic>
      <p:pic>
        <p:nvPicPr>
          <p:cNvPr id="3075" name="Picture 3" descr="F:\апрель 2019\happy-boy-and-girl-laughing-vector-663745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85852" y="1929497"/>
            <a:ext cx="6072198" cy="49285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25 открытое\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0"/>
            <a:ext cx="2286016" cy="3589892"/>
          </a:xfrm>
          <a:prstGeom prst="rect">
            <a:avLst/>
          </a:prstGeom>
          <a:noFill/>
        </p:spPr>
      </p:pic>
      <p:pic>
        <p:nvPicPr>
          <p:cNvPr id="4100" name="Picture 4" descr="C:\Users\User\Desktop\25 открытое\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72264" y="3574"/>
            <a:ext cx="2428892" cy="3582167"/>
          </a:xfrm>
          <a:prstGeom prst="rect">
            <a:avLst/>
          </a:prstGeom>
          <a:noFill/>
        </p:spPr>
      </p:pic>
      <p:pic>
        <p:nvPicPr>
          <p:cNvPr id="4101" name="Picture 5" descr="C:\Users\User\Desktop\25 открытое\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5720" y="3643314"/>
            <a:ext cx="2500330" cy="3129376"/>
          </a:xfrm>
          <a:prstGeom prst="rect">
            <a:avLst/>
          </a:prstGeom>
          <a:noFill/>
        </p:spPr>
      </p:pic>
      <p:pic>
        <p:nvPicPr>
          <p:cNvPr id="4102" name="Picture 6" descr="C:\Users\User\Desktop\театр настроений-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857488" y="1000108"/>
            <a:ext cx="3699761" cy="4275102"/>
          </a:xfrm>
          <a:prstGeom prst="rect">
            <a:avLst/>
          </a:prstGeom>
          <a:noFill/>
        </p:spPr>
      </p:pic>
      <p:pic>
        <p:nvPicPr>
          <p:cNvPr id="4099" name="Picture 3" descr="C:\Users\User\Desktop\25 открытое\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599530" y="3035640"/>
            <a:ext cx="2544470" cy="3822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:\Users\User\Desktop\25 открытое\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3414361"/>
            <a:ext cx="2786050" cy="3443639"/>
          </a:xfrm>
          <a:prstGeom prst="rect">
            <a:avLst/>
          </a:prstGeom>
          <a:noFill/>
        </p:spPr>
      </p:pic>
      <p:pic>
        <p:nvPicPr>
          <p:cNvPr id="5123" name="Picture 3" descr="C:\Users\User\Desktop\25 открытое\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4404" y="0"/>
            <a:ext cx="2565903" cy="3633765"/>
          </a:xfrm>
          <a:prstGeom prst="rect">
            <a:avLst/>
          </a:prstGeom>
          <a:noFill/>
        </p:spPr>
      </p:pic>
      <p:pic>
        <p:nvPicPr>
          <p:cNvPr id="5125" name="Picture 5" descr="C:\Users\User\Desktop\25 открытое\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57399" y="0"/>
            <a:ext cx="2586601" cy="3282927"/>
          </a:xfrm>
          <a:prstGeom prst="rect">
            <a:avLst/>
          </a:prstGeom>
          <a:noFill/>
        </p:spPr>
      </p:pic>
      <p:pic>
        <p:nvPicPr>
          <p:cNvPr id="5122" name="Picture 2" descr="C:\Users\User\Desktop\театр настроений-8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775884" y="1071546"/>
            <a:ext cx="3796380" cy="4286280"/>
          </a:xfrm>
          <a:prstGeom prst="rect">
            <a:avLst/>
          </a:prstGeom>
          <a:noFill/>
        </p:spPr>
      </p:pic>
      <p:pic>
        <p:nvPicPr>
          <p:cNvPr id="5126" name="Picture 6" descr="C:\Users\User\Desktop\25 открытое\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572264" y="3158189"/>
            <a:ext cx="2571736" cy="36998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апрель 2019\a09297df6b62764dc26f287d9185859d--rainbow-bedroom-rainbow-wa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1"/>
            <a:ext cx="9144000" cy="68596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комнат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музыкальная разминка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-152400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286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апрель 2019\dk_den_zashchity_dete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382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PresentationFormat>Экран (4:3)</PresentationFormat>
  <Paragraphs>0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Windows User</cp:lastModifiedBy>
  <cp:revision>1</cp:revision>
  <dcterms:created xsi:type="dcterms:W3CDTF">2019-04-22T13:01:10Z</dcterms:created>
  <dcterms:modified xsi:type="dcterms:W3CDTF">2019-11-04T07:19:20Z</dcterms:modified>
</cp:coreProperties>
</file>