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6" r:id="rId2"/>
    <p:sldId id="270" r:id="rId3"/>
    <p:sldId id="257" r:id="rId4"/>
    <p:sldId id="258" r:id="rId5"/>
    <p:sldId id="259" r:id="rId6"/>
    <p:sldId id="260" r:id="rId7"/>
    <p:sldId id="272" r:id="rId8"/>
    <p:sldId id="273" r:id="rId9"/>
    <p:sldId id="274" r:id="rId10"/>
    <p:sldId id="275" r:id="rId11"/>
    <p:sldId id="277" r:id="rId12"/>
    <p:sldId id="261" r:id="rId13"/>
    <p:sldId id="262" r:id="rId14"/>
    <p:sldId id="264" r:id="rId15"/>
    <p:sldId id="263" r:id="rId16"/>
    <p:sldId id="266" r:id="rId17"/>
    <p:sldId id="281" r:id="rId18"/>
    <p:sldId id="269" r:id="rId19"/>
    <p:sldId id="267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D5201-4CE1-4183-8A99-A771D51EE2F3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A7D5EE-6F0D-4FBA-9A52-A194D3D43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7D5EE-6F0D-4FBA-9A52-A194D3D43B6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D34F6ED-678B-4408-A985-776E05278EA1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672414" cy="135729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«Моя любимая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Тортилла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4929198"/>
            <a:ext cx="4714908" cy="142876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Слепнева Валя, 4 «б»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pPr algn="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Сотниковская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Downloads\IMG-966444380e68d1842a809e5344d8f056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571612"/>
            <a:ext cx="3214710" cy="3429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57150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Конечности и хвост черепах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1142984"/>
            <a:ext cx="4929222" cy="300039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черепахи 4 лапы. Виды, которые обитают на суше,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обладают утолщенными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передними конечностями, для рытья грунта. И мощными задними лапами.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пресноводных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черепах есть кожистые перепонки между пальцами для плавания.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морских черепах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как ласты, размер передних больше задних.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Также у всех черепах есть хвост, который прячется внутрь панциря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ocument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65042"/>
            <a:ext cx="3429024" cy="2354420"/>
          </a:xfrm>
          <a:prstGeom prst="rect">
            <a:avLst/>
          </a:prstGeom>
          <a:noFill/>
        </p:spPr>
      </p:pic>
      <p:pic>
        <p:nvPicPr>
          <p:cNvPr id="4099" name="Picture 3" descr="C:\Users\user\Documents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429000"/>
            <a:ext cx="3429024" cy="3214710"/>
          </a:xfrm>
          <a:prstGeom prst="rect">
            <a:avLst/>
          </a:prstGeom>
          <a:noFill/>
        </p:spPr>
      </p:pic>
      <p:pic>
        <p:nvPicPr>
          <p:cNvPr id="4100" name="Picture 4" descr="C:\Users\user\Documents\fakty-o-cherepahah-e148759971778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857628"/>
            <a:ext cx="4857752" cy="2750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9397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Интересные факты о черепахах.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285860"/>
            <a:ext cx="4071966" cy="484030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Черепахи первые существа, которые облетели  вокруг Луны на борту зонда, запущенного СССР в 1968 году и благополучно вернулись назад.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Изображение черепахи присутствует в геральдике некоторых государств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ocuments\200px-Seychelles_Badge_1961-7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642918"/>
            <a:ext cx="2643206" cy="2757489"/>
          </a:xfrm>
          <a:prstGeom prst="rect">
            <a:avLst/>
          </a:prstGeom>
          <a:noFill/>
        </p:spPr>
      </p:pic>
      <p:pic>
        <p:nvPicPr>
          <p:cNvPr id="6147" name="Picture 3" descr="C:\Users\user\Documents\Без названия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425207"/>
            <a:ext cx="2357454" cy="2423013"/>
          </a:xfrm>
          <a:prstGeom prst="rect">
            <a:avLst/>
          </a:prstGeom>
          <a:noFill/>
        </p:spPr>
      </p:pic>
      <p:pic>
        <p:nvPicPr>
          <p:cNvPr id="6148" name="Picture 4" descr="C:\Users\user\Documents\image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126998"/>
            <a:ext cx="2071702" cy="237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2.1. К какому виду относится наша черепаха и где она обитает?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000496" y="1500174"/>
            <a:ext cx="4786346" cy="47149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Определить вид черепахи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нашей черепахи невысокий округлый панцирь буровато - оливкового цвета с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размытыми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чёрными пятнами длиной 10 сантиметров.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Кончик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хвоста заострён. На передних конечностях по 4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когтя. Из интернет источников, я узнала, что это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является отличительной чертой 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Среднеазиатских черепах 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(у других черепах по 5когтей). Среднеазиатская черепаха самая популярная рептилия для домашнего содержания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 Среднеазиатская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черепаха распространена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Кыргызтане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Узбекистане, Таджикистане , Сирии,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Ливане,Пакистане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 Индии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я определила, что моя черепаха относится к виду  среднеазиатских черепах.</a:t>
            </a:r>
          </a:p>
          <a:p>
            <a:endParaRPr lang="ru-RU" dirty="0"/>
          </a:p>
        </p:txBody>
      </p:sp>
      <p:pic>
        <p:nvPicPr>
          <p:cNvPr id="8" name="Picture 2" descr="C:\Users\user\Downloads\IMG-8a6dbe322caa9f1006fe2a96039f42c3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371477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Кто это самец или самка?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C:\Users\user\Desktop\Новая папка (3)\IMG-d882fe6a06132f1a49b98700d568a2af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983474"/>
            <a:ext cx="3357586" cy="5017294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643306" y="1285861"/>
            <a:ext cx="514353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интернет – источников, я узнала, чтобы определить, самец это или самка нужно ее хорошенько рассмотреть.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После осмотра мы определили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панцирь имеет удлиненную, вытянутую форму (у самцов форма округлая)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Пластрон плоский (у самцов вогнутый)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Хвост короткий и прямой (у самцов хвост чуть длиннее, шире и толще в основании, чаще всего загнут вниз)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эти признаки говорят нам о том, что это самка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таким образом, я определила, что моя черепаха - самка и назвали мы её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Тортиллой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правильно.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Определение возраста черепахи.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user\Desktop\Новая папка (3)\IMG-09ad5f1dcb378413580d5a572b69a32e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08"/>
            <a:ext cx="3500462" cy="4929222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429124" y="1000109"/>
            <a:ext cx="457203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щитках черепахи нарастают годовые кольца. Как на срезе древесного ствола. По этим кольцам с относительной точностью можно установить возраст черепахи. 2 – 3 кольца – соответствуют одному году жизни черепахи.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того чтобы определить возраст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Тортиллы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нужно посчитать кольца на её щитках. Сейчас 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Тортиллы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колец. Значит: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2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2,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года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Сейчас возраст моей черепахи равен примерно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двум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половиной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годам.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Что </a:t>
            </a:r>
            <a:r>
              <a:rPr lang="ru-RU" dirty="0" smtClean="0"/>
              <a:t>ест и пьет  </a:t>
            </a:r>
            <a:r>
              <a:rPr lang="ru-RU" dirty="0" smtClean="0"/>
              <a:t>черепаха?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142844" y="642918"/>
            <a:ext cx="4143404" cy="585791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143372" y="1000108"/>
            <a:ext cx="44291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Наша черепаха очень любит кабачки, огурцы, морковь, натертую на терке.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Кормить черепаху нужно каждый день - 1 раз, лучше в одно и то же время.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Моя черепаха любит принимать ванну. Она пьет воду во время купания. Купаю ее 2 раза в месяц теплой водой. После купания я протираю ее полотенцем.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Тортилла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питается растительной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пищей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пьет мало воды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user\Desktop\Новая папка (3)\IMG-2b6a820621dcf3efcf79b62b25bcc35f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3214710" cy="4162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4398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какой температуре содержать черепаху?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ownloads\IMG-966444380e68d1842a809e5344d8f056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4000528" cy="5214974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4429124" y="1285860"/>
            <a:ext cx="421484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Черепахи – теплолюбивые животные. Оптимальная температура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содержания +20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ºС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-30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ºС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Резкий перепад температур очень вреден для черепах, поэтому в неволе не рекомендуют укладывать черепаху на зимовку.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Моя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Тортилла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днём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бодрая, а ночью спит. С черепахой нужно гулять летом. Солнечные ванны на свежем воздухе при температуре от +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23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выше очень полезны для черепах, но не прямые солнечные лучи.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Тортилла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сама выбирает место, где сидеть. Но оставлять черепаху без присмотра нельзя. А то она может незаметно и довольно быстро переместиться куда угодно.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повадки у черепах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Наша черепаха имеет свои повадки. Она не любит, когда ее берут на руки, особенно посторонние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люди-Тортилла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шипит и прячет голову и лапы в панцирь.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Узнает домочадцев по голосу. Ползает за мной по квартире. Когда хочет кушать, вытягивает голову. Любит заползать в укромные уголки, где ее трудно достать.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43852" cy="107156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Анкетирование учащихся 4 «б» класса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214422"/>
            <a:ext cx="7772400" cy="3596889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провела опрос учащихся своего 4 б класса. В опросе приняли участие 28 учеников.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результатам анкетирования стало ясно, что:  19 учащихся хотят завести черепашку, 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учащихся  подтвердили, что ничего не знают об особенностях жизни черепах в домашних условиях,   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 учащихся считают, что мы в ответе за тех, кого приручили.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опроса показали, что выбранная нами тема актуальна. Дети хотят узнать о черепахах, чтобы в дальнейшем содержать их.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9094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Заключение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 ходе исследования, я поняла, к какому виду, полу относится моя черепаха, узнала, сколько ей лет. Содержать черепаху как домашнего питомца очень интересно. Я научилась ответственности и теперь знаю, что если у тебя появился питомец, нужно хорошенько ухаживать за ним. Постараться создать все условия для того, чтобы питомец как можно дольше жил в доме и не болел. Я буду дальше наблюдать за повадками моей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Тортиллы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делится своим опытом по содержанию черепашки в домашних условиях.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428604"/>
            <a:ext cx="8229600" cy="7143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28736"/>
            <a:ext cx="8115328" cy="457855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моей работы выбрана не случайно. Дело в том, что мне подарили черепаху. Я очень люблю наблюдать и ухаживать за ней. Мне стало интересно узнать о жизни моего питомца более подробно, поэтому я решила исследовать особенности жизни и содержания черепахи в домашних условиях и поделиться рекомендациями с теми, кто хочет завести себе черепаху.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Большинство детей любят зверей и мечтают, чтобы у них был четвероногий друг. И это хороший повод, чтоб научить нас быть добрыми, заботливыми и ответственными. В этом я вижу актуальность данного исследования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714356"/>
            <a:ext cx="8643966" cy="128588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исследовать особенности жизни, поведения, повадки черепахи в домашних условиях.</a:t>
            </a:r>
            <a:br>
              <a:rPr lang="ru-RU" sz="32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7212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Изучить литературу и получить информацию о  черепахах.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Определить вид, пол и возраст черепахи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Разработать памятку по уходу за  черепахой в домашних условиях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292935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особенности поведения черепашки в домашних условиях.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мой питомец – черепаха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Тортилла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Гипотеза исследования: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Условия  содержания    черепахи  в  домашних  условиях просты, поэтому я сама могу ухаживать за своим питомцем.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решения поставленных задач и проверки гипотезы были использованы следующие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изучение литературы, наблюдение, сравнение, измерение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857916"/>
          </a:xfrm>
        </p:spPr>
        <p:txBody>
          <a:bodyPr>
            <a:normAutofit fontScale="925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Черепа́хи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относятся  к отряду пресмыкающихся. Эти животные существуют на планете уже более 220 миллионов лет.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[1]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Черепахи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морские                        наземные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сухопутные  пресноводные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3071802" y="2643182"/>
            <a:ext cx="785818" cy="64294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786446" y="2643182"/>
            <a:ext cx="857256" cy="57150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5143504" y="4357694"/>
            <a:ext cx="714380" cy="64294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929454" y="4429132"/>
            <a:ext cx="714380" cy="64294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ВНЕШНИЙ ВИД ЧЕРЕПАХИ</a:t>
            </a:r>
            <a:endParaRPr lang="ru-RU" dirty="0"/>
          </a:p>
        </p:txBody>
      </p:sp>
      <p:pic>
        <p:nvPicPr>
          <p:cNvPr id="4" name="Содержимое 3" descr="hello_html_m746d9ee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785818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494031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slonovaya_cerepah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357166"/>
            <a:ext cx="3643338" cy="2886075"/>
          </a:xfrm>
        </p:spPr>
      </p:pic>
      <p:sp>
        <p:nvSpPr>
          <p:cNvPr id="6" name="Прямоугольник 5"/>
          <p:cNvSpPr/>
          <p:nvPr/>
        </p:nvSpPr>
        <p:spPr>
          <a:xfrm>
            <a:off x="3857620" y="285728"/>
            <a:ext cx="5286380" cy="8156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Панцирь черепахи состоит из спинной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карапакс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и брюшной (пластрон) части.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Панцирь выдерживает нагрузку в 200 раз больше веса черепахи.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Есть гиганты с весом более 900 кг, размер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карапакса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2, 5 метра.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Маленькие черепахи с весом до 125 грамм, а длина панциря до 10 см.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ocuments\317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857628"/>
            <a:ext cx="3743589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Голова и глаза черепахи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428736"/>
            <a:ext cx="4500594" cy="464347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Голова имеет обтекаемую форму и средние размеры, что позволяет быстро спрятать ее внутрь.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Существуют виды с крупными головами, которые плохо или совсем не помещаются в панцире.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Глаза у сухопутных черепах смотрят в землю.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водных- располагаются ближе к макушке и направлены вперед и вверх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cuments\Aldabra_giant_tortoise_in_Paphos_Zoo,_Cypr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857364"/>
            <a:ext cx="404354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Есть ли у черепахи зубы?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600200"/>
            <a:ext cx="482918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зависимости от типа питания зубы могут быть острыми, как бритва (у хищников), или с зубчатыми краями (у травоядных).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Язык короткий, служит только для глотания, а не для захвата пищи, поэтому не высовывается наружу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ocuments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1"/>
            <a:ext cx="3571900" cy="2514949"/>
          </a:xfrm>
          <a:prstGeom prst="rect">
            <a:avLst/>
          </a:prstGeom>
          <a:noFill/>
        </p:spPr>
      </p:pic>
      <p:pic>
        <p:nvPicPr>
          <p:cNvPr id="3075" name="Picture 3" descr="C:\Users\user\Documents\Без названия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857628"/>
            <a:ext cx="3571900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356</TotalTime>
  <Words>1087</Words>
  <Application>Microsoft Office PowerPoint</Application>
  <PresentationFormat>Экран (4:3)</PresentationFormat>
  <Paragraphs>94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«Моя любимая Тортилла»</vt:lpstr>
      <vt:lpstr>Актуальность</vt:lpstr>
      <vt:lpstr>Цель: исследовать особенности жизни, поведения, повадки черепахи в домашних условиях. </vt:lpstr>
      <vt:lpstr>Слайд 4</vt:lpstr>
      <vt:lpstr>Слайд 5</vt:lpstr>
      <vt:lpstr>ВНЕШНИЙ ВИД ЧЕРЕПАХИ</vt:lpstr>
      <vt:lpstr>  </vt:lpstr>
      <vt:lpstr>Голова и глаза черепахи</vt:lpstr>
      <vt:lpstr>Есть ли у черепахи зубы?</vt:lpstr>
      <vt:lpstr>Конечности и хвост черепах</vt:lpstr>
      <vt:lpstr>Интересные факты о черепахах. </vt:lpstr>
      <vt:lpstr>2.1. К какому виду относится наша черепаха и где она обитает? </vt:lpstr>
      <vt:lpstr>2. Кто это самец или самка? </vt:lpstr>
      <vt:lpstr>Определение возраста черепахи. </vt:lpstr>
      <vt:lpstr>4. Что ест и пьет  черепаха? </vt:lpstr>
      <vt:lpstr>5. При какой температуре содержать черепаху? </vt:lpstr>
      <vt:lpstr>Какие повадки у черепах </vt:lpstr>
      <vt:lpstr>Анкетирование учащихся 4 «б» класса </vt:lpstr>
      <vt:lpstr>ЗАКЛЮЧЕНИЕ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«Мой домашний питомец – черепаха»</dc:title>
  <dc:creator>user</dc:creator>
  <cp:lastModifiedBy>user</cp:lastModifiedBy>
  <cp:revision>10</cp:revision>
  <dcterms:created xsi:type="dcterms:W3CDTF">2018-11-15T08:05:48Z</dcterms:created>
  <dcterms:modified xsi:type="dcterms:W3CDTF">2019-11-03T13:00:57Z</dcterms:modified>
</cp:coreProperties>
</file>