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708" r:id="rId2"/>
    <p:sldMasterId id="2147483720" r:id="rId3"/>
  </p:sldMasterIdLst>
  <p:notesMasterIdLst>
    <p:notesMasterId r:id="rId13"/>
  </p:notesMasterIdLst>
  <p:sldIdLst>
    <p:sldId id="280" r:id="rId4"/>
    <p:sldId id="265" r:id="rId5"/>
    <p:sldId id="266" r:id="rId6"/>
    <p:sldId id="267" r:id="rId7"/>
    <p:sldId id="281" r:id="rId8"/>
    <p:sldId id="279" r:id="rId9"/>
    <p:sldId id="272" r:id="rId10"/>
    <p:sldId id="274" r:id="rId11"/>
    <p:sldId id="28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6CC474-4242-4043-B0B6-F157EB7BDFE5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84D00E-C1FE-4AEF-85D4-25B681CEC0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74150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wnloads\IMG_20191104_123414 (3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785926"/>
            <a:ext cx="2857520" cy="212755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 удобрениях минеральных и органических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1027" name="Picture 3" descr="C:\Users\user\Downloads\IMG_20191104_1237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785926"/>
            <a:ext cx="2890492" cy="2143140"/>
          </a:xfrm>
          <a:prstGeom prst="rect">
            <a:avLst/>
          </a:prstGeom>
          <a:noFill/>
        </p:spPr>
      </p:pic>
      <p:pic>
        <p:nvPicPr>
          <p:cNvPr id="1028" name="Picture 4" descr="C:\Users\user\Downloads\IMG_20191104_12352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3571876"/>
            <a:ext cx="2697791" cy="2000263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286000" y="5072074"/>
            <a:ext cx="65722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Бадмаева Алина, 4 класс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МАОУ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Сотниковская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СОШ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От своих родителей я узнала, что овощи и фрукты которые покупаем на рынке могут быть опасными для здоровья человека.    Мне рассказали, что человек, регулярно употребляющий овощи и фрукты, выращенные исключительно на минеральных удобрениях, часто жалуется на головную боль, учащенное сердцебиение, онемение мышц, нарушения в работе зрения и слуха. Я заинтересовалась, а какие еще бывают удобрения?   Прочитала, что выращенные овощи с применением органических удобрений безопасны для здоровья.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Актуальность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 исследования: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сравнить содержание нитратов в овощах выращенных на двух участках с применением минеральных и органических удобрений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 работы: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проанализировать методику исследования нитратов.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сравнить  результаты эксперимента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обосновать эффективность применения минеральных и органических удобрений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Объект исследования: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овощи ( картофель, капуста выращенные на огородном участке)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Предмет исследования 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картофель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Адретта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капуста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белокачанная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Гипотеза исследования: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применение органических удобрений дает качественный урожай.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Методы: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изучение литературы, наблюдение, сравнение, измерение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29190" y="571480"/>
            <a:ext cx="3757610" cy="555468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Опыт № 1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Цель: определить в домашних условиях, есть ли нитраты в картофеле.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этого я взяла картофель, выращенный на двух разных участках, с применением минеральных и органических удобрений. Почистила.</a:t>
            </a:r>
          </a:p>
          <a:p>
            <a:pPr marL="514350" indent="-51435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Сварили в одной кастрюле картофель, выращенный с применением минеральных удобрений</a:t>
            </a:r>
          </a:p>
          <a:p>
            <a:pPr marL="514350" indent="-51435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 второй кастрюле сварили картофель, выращенный с применением органических удобрений.</a:t>
            </a:r>
          </a:p>
          <a:p>
            <a:pPr marL="514350" indent="-51435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После того, как картофель сварился, я слила воду и оставила в кастрюле. Спустя примерно один час в первой кастрюле картошка потемнела, постояв, еще больше, стала совсем темной и серой. Вкусовые качества оставляли желать лучшего. Во второй кастрюле картошка была желтой, никаких потемнений не было, на вкус она была вкусной, на вид рассыпчатой. Это свидетельствует о том, что картофель, выращенный с применением минеральных удобрений, не качественный. Если он темнеет, это говорит о превышении нитратов</a:t>
            </a:r>
          </a:p>
          <a:p>
            <a:pPr marL="514350" indent="-51435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Вывод : картофель, выращенный с применением минеральных удобрений, потемнел, значит, он содержит нитраты.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358246" cy="428628"/>
          </a:xfrm>
        </p:spPr>
        <p:txBody>
          <a:bodyPr>
            <a:normAutofit fontScale="90000"/>
          </a:bodyPr>
          <a:lstStyle/>
          <a:p>
            <a:pPr algn="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Практическая работа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User\Desktop\фотки Алины\IMG_20191023_1224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8604"/>
            <a:ext cx="4714876" cy="6000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rmAutofit fontScale="90000"/>
          </a:bodyPr>
          <a:lstStyle/>
          <a:p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>Капуста с применением минеральных удобрений выросла крупная, кочаны растрескиваются, а с применением  органических удобрений выросла средняя, кочаны беленькие и не растрескиваются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User\Desktop\фотки Алины\IMG_20191023_1205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000240"/>
            <a:ext cx="2719169" cy="3071834"/>
          </a:xfrm>
          <a:prstGeom prst="rect">
            <a:avLst/>
          </a:prstGeom>
          <a:noFill/>
        </p:spPr>
      </p:pic>
      <p:pic>
        <p:nvPicPr>
          <p:cNvPr id="4" name="Picture 2" descr="C:\Users\user\Downloads\IMG_20191104_1256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1714488"/>
            <a:ext cx="3643338" cy="2542804"/>
          </a:xfrm>
          <a:prstGeom prst="rect">
            <a:avLst/>
          </a:prstGeom>
          <a:noFill/>
        </p:spPr>
      </p:pic>
      <p:pic>
        <p:nvPicPr>
          <p:cNvPr id="8" name="Picture 2" descr="Картинки по запросу мелкий картофель адретта фото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26" y="4214818"/>
            <a:ext cx="3643338" cy="23746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85728"/>
            <a:ext cx="7772400" cy="114300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Опыт № 2.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785794"/>
            <a:ext cx="8143932" cy="2357454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 Проверить содержание нитратов при помощи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нитратомера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 литературных источников, что предельно-допустимые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концетрации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нитратов в капусте белокочанной(ранней) –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900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миллиграмм на килограмм. Предельно-допустимые концентрации в картофеле сорта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Адретта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250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миллиграмм на килограмм.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Прибор показал, что в картофеле и капусте, выращенных с применением минеральных удобрений предельно допустимые концентрации чуть повышены, значит, в них содержатся нитраты.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57156" y="3143248"/>
          <a:ext cx="8572564" cy="25216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3141"/>
                <a:gridCol w="2143141"/>
                <a:gridCol w="2143141"/>
                <a:gridCol w="2143141"/>
              </a:tblGrid>
              <a:tr h="449960">
                <a:tc>
                  <a:txBody>
                    <a:bodyPr/>
                    <a:lstStyle/>
                    <a:p>
                      <a:r>
                        <a:rPr lang="ru-RU" dirty="0" smtClean="0"/>
                        <a:t>Овощи с применением минеральных удобрений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Содержание нитратов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Овощи с применением органических удобрений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Содержание нитратов</a:t>
                      </a:r>
                      <a:endParaRPr lang="ru-RU" dirty="0"/>
                    </a:p>
                  </a:txBody>
                  <a:tcPr/>
                </a:tc>
              </a:tr>
              <a:tr h="882982">
                <a:tc>
                  <a:txBody>
                    <a:bodyPr/>
                    <a:lstStyle/>
                    <a:p>
                      <a:r>
                        <a:rPr lang="ru-RU" dirty="0" smtClean="0"/>
                        <a:t>Картофель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350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Картофель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200</a:t>
                      </a:r>
                      <a:endParaRPr lang="ru-RU" dirty="0"/>
                    </a:p>
                  </a:txBody>
                  <a:tcPr/>
                </a:tc>
              </a:tr>
              <a:tr h="449960">
                <a:tc>
                  <a:txBody>
                    <a:bodyPr/>
                    <a:lstStyle/>
                    <a:p>
                      <a:r>
                        <a:rPr lang="ru-RU" dirty="0" smtClean="0"/>
                        <a:t>Капуста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950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Капуста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Проверяю содержание нитратов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нитратомером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User\Desktop\фотки Алины\IMG_20191023_1548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500174"/>
            <a:ext cx="7215238" cy="5072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меня стало понятно, что такое минеральные и органические удобрения. Какой урожай можно получить используя эти виды удобрений.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Я поняла, что  нитраты это соли азотной кислоты. Если продукты содержат даже допустимые нормы нитратов его неумеренное употребление опасно для здоровья. Вот почему картошка купленная в магазинах, а иногда на рынке чернеет после варки. При выращивании овощей нужно применять органические удобрения.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Сейчас в погоне за высоким урожаем производители  вносят большое количество минеральных удобрений.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продолжу изучать данную тему. Ведь экологически чистые продукты это залог здоровья.      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ЗАКЛЮЧЕНИЕ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311</TotalTime>
  <Words>486</Words>
  <Application>Microsoft Office PowerPoint</Application>
  <PresentationFormat>Экран 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Открытая</vt:lpstr>
      <vt:lpstr>1_Открытая</vt:lpstr>
      <vt:lpstr>2_Открытая</vt:lpstr>
      <vt:lpstr>Об удобрениях минеральных и органических </vt:lpstr>
      <vt:lpstr>Актуальность </vt:lpstr>
      <vt:lpstr>Слайд 3</vt:lpstr>
      <vt:lpstr>Практическая работа</vt:lpstr>
      <vt:lpstr>Капуста с применением минеральных удобрений выросла крупная, кочаны растрескиваются, а с применением  органических удобрений выросла средняя, кочаны беленькие и не растрескиваются.</vt:lpstr>
      <vt:lpstr>Опыт № 2.  </vt:lpstr>
      <vt:lpstr>Проверяю содержание нитратов нитратомером</vt:lpstr>
      <vt:lpstr>ЗАКЛЮЧЕНИЕ 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 и мой котик Барсик</dc:title>
  <dc:creator>пк</dc:creator>
  <cp:lastModifiedBy>user</cp:lastModifiedBy>
  <cp:revision>30</cp:revision>
  <dcterms:created xsi:type="dcterms:W3CDTF">2017-02-07T14:57:28Z</dcterms:created>
  <dcterms:modified xsi:type="dcterms:W3CDTF">2019-11-04T06:34:12Z</dcterms:modified>
</cp:coreProperties>
</file>