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3782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205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19634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07755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9908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93779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9027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5400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9077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286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9451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360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0399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1839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684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53771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764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4492FF2-7934-46F5-B5B9-0F4E145B3078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B645E9-E3F7-462C-8960-2CDB70B62F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027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7674" y="1871131"/>
            <a:ext cx="7190508" cy="1515533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страница школьной газеты»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Ведущий: Швадленко М.К., педагог-психолог, руководитель Центра медиаобразования МАОУ СОШ № 32 г. Томска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843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мастер-класса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108364" y="2757056"/>
            <a:ext cx="4905340" cy="311881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мастер-класса: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освоения навыка моделирования информационной страницы школьной газеты.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6180670" y="2757056"/>
            <a:ext cx="4718304" cy="311881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сведения об устройстве информационной страницы школьной газеты;</a:t>
            </a:r>
          </a:p>
          <a:p>
            <a:pPr marL="514350" lvl="0" indent="-51435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фотоматериала и его оформление на информационной полосе;</a:t>
            </a:r>
          </a:p>
          <a:p>
            <a:pPr marL="514350" lvl="0" indent="-51435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смоделировать ее по отдельным предложенным темам;</a:t>
            </a:r>
          </a:p>
          <a:p>
            <a:pPr marL="514350" lvl="0" indent="-51435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опыт работы по направлению.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403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школьной газеты 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(титульная) полоса, на которой размещаются название газеты, важнейший материал и/или анонсы других материалов номера;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последняя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полоса, на которой должны быть размещены выходные данные газеты, информация об издательстве, типографии и подобные данные;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остальные полосы.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3294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5402" y="788168"/>
            <a:ext cx="9601196" cy="98521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1: общие принципы оформления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218709" cy="2632605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каждой странице должна быть 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колонцифра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номер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21927" y="3243262"/>
            <a:ext cx="5174671" cy="2632605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Одинокую колонцифру трудно оформить так, чтобы она не выбивалась из оформления полосы,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 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колонтитул</a:t>
            </a:r>
            <a:r>
              <a:rPr lang="ru-RU" sz="2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узкую горизонтальную </a:t>
            </a:r>
            <a:r>
              <a:rPr lang="ru-RU" sz="2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полосу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Колонтитул в газетных изданиях </a:t>
            </a: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 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сверху.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7019" y="1773381"/>
            <a:ext cx="9469579" cy="13300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6536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54422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2: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ориентация текста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466109"/>
            <a:ext cx="4523507" cy="3409229"/>
          </a:xfr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0670" y="2466109"/>
            <a:ext cx="4718304" cy="340975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полосе формата А 4 колонок может быть 3 или 4.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хотите, чтобы ваш текст был прочитан — он должен быть легко читаем. </a:t>
            </a:r>
          </a:p>
        </p:txBody>
      </p:sp>
    </p:spTree>
    <p:extLst>
      <p:ext uri="{BB962C8B-B14F-4D97-AF65-F5344CB8AC3E}">
        <p14:creationId xmlns="" xmlns:p14="http://schemas.microsoft.com/office/powerpoint/2010/main" val="3080285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3: в газете обязательно должны быть рубрики/заголовки.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575" y="2560320"/>
            <a:ext cx="4718050" cy="3162136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Рубрикация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способ организации газетного материала по тематическому признаку.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рубрикой должно быть закреплено определенное место в газете — страница или часть страницы.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2810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00544" y="928254"/>
            <a:ext cx="10257634" cy="94211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4: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подложка в школьной газете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70" r="4570"/>
          <a:stretch>
            <a:fillRect/>
          </a:stretch>
        </p:blipFill>
        <p:spPr>
          <a:xfrm>
            <a:off x="8094831" y="1765300"/>
            <a:ext cx="3063347" cy="4051300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1193035" y="1765300"/>
            <a:ext cx="6241816" cy="182880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издаете газету в черно-белом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варианте, то вам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придется отказаться от подложек.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Иначе красота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превратится в нечитаемые грязные пятна после тиражирования.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2" name="Текст 10"/>
          <p:cNvSpPr txBox="1">
            <a:spLocks/>
          </p:cNvSpPr>
          <p:nvPr/>
        </p:nvSpPr>
        <p:spPr>
          <a:xfrm>
            <a:off x="1265943" y="3594100"/>
            <a:ext cx="6241816" cy="1828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2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65943" y="374072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крайнем случае, вы можете использовать черную или темно-серую подложку под белый текст (так называемая «выворотка»), если хотите выделить часть текста, например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заголовок.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3753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1215" y="1872271"/>
            <a:ext cx="6226000" cy="1405767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газетной статьи (более короткой, занимающей часть полосы) 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одной-двух иллюстраций.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399" y="3294148"/>
            <a:ext cx="6241816" cy="2121245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равило: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иллюстрация должна смотреть на полосу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Пояснение: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иллюстрация является портретом или на ней изображен предмет с четко заложенным движением (например, автомобиль),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в том, с какой стороны полосы ее расположить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Взгляд человека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быть обращен к центру полосы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94509" y="847052"/>
            <a:ext cx="10418617" cy="75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4130" algn="ctr">
              <a:lnSpc>
                <a:spcPct val="107000"/>
              </a:lnSpc>
              <a:spcBef>
                <a:spcPts val="190"/>
              </a:spcBef>
              <a:spcAft>
                <a:spcPts val="190"/>
              </a:spcAft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овет 5</a:t>
            </a: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иллюстрации для газетной полосы.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Ри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254" y="2095443"/>
            <a:ext cx="3594082" cy="31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82453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382" y="1875788"/>
            <a:ext cx="6525833" cy="1842197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иллюстраций «лицом» к краю страницы считается неудачным. Гораздо лучше, если </a:t>
            </a:r>
            <a:r>
              <a:rPr lang="ru-RU" sz="2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изображенный на фотографии человек будет с любопытством «всматриваться» в </a:t>
            </a:r>
            <a:r>
              <a:rPr lang="ru-RU" sz="2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статью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11382" y="3685309"/>
            <a:ext cx="6525833" cy="2382982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газетной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верстке </a:t>
            </a:r>
            <a:r>
              <a:rPr lang="ru-RU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иллюстрация </a:t>
            </a: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«смотреть» не только на полосу, но и на материал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такого эффекта часто бывает необходимым сместить иллюстрацию в другую колонку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Темные иллюстрации чаще размещают снизу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(чтобы они не «задавливали» текст), а </a:t>
            </a: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светлые чаще ставят вверх страницы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(наоборот, чтобы текст не «давил» на иллюстрации). </a:t>
            </a:r>
          </a:p>
        </p:txBody>
      </p:sp>
      <p:pic>
        <p:nvPicPr>
          <p:cNvPr id="2050" name="Picture 2" descr="ри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592" y="2085109"/>
            <a:ext cx="3625994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7309" y="575817"/>
            <a:ext cx="109866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4130" algn="ctr"/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овет 6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размещение иллюстрации </a:t>
            </a:r>
          </a:p>
          <a:p>
            <a:pPr marR="24130" algn="ctr"/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газетной полосе.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7649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376</Words>
  <Application>Microsoft Office PowerPoint</Application>
  <PresentationFormat>Произвольный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Натуральные материалы</vt:lpstr>
      <vt:lpstr>Мастер-класс  «Информационная страница школьной газеты» </vt:lpstr>
      <vt:lpstr>Цели и задачи мастер-класса</vt:lpstr>
      <vt:lpstr>Устройство школьной газеты </vt:lpstr>
      <vt:lpstr>Совет 1: общие принципы оформления</vt:lpstr>
      <vt:lpstr>Совет 2: ориентация текста </vt:lpstr>
      <vt:lpstr>Совет 3: в газете обязательно должны быть рубрики/заголовки.</vt:lpstr>
      <vt:lpstr>Совет 4: подложка в школьной газете </vt:lpstr>
      <vt:lpstr>Для газетной статьи (более короткой, занимающей часть полосы) достаточно одной-двух иллюстраций.  </vt:lpstr>
      <vt:lpstr>Расположение иллюстраций «лицом» к краю страницы считается неудачным. Гораздо лучше, если изображенный на фотографии человек будет с любопытством «всматриваться» в статью.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«Информационная страница школьной газеты»</dc:title>
  <dc:creator>Admin</dc:creator>
  <cp:lastModifiedBy>user</cp:lastModifiedBy>
  <cp:revision>12</cp:revision>
  <dcterms:created xsi:type="dcterms:W3CDTF">2019-10-27T12:22:41Z</dcterms:created>
  <dcterms:modified xsi:type="dcterms:W3CDTF">2019-10-30T07:40:20Z</dcterms:modified>
</cp:coreProperties>
</file>