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183-BB84-46C4-B389-B5447DB7516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3AC9-AC9A-485A-BD8A-74DC42BE3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183-BB84-46C4-B389-B5447DB7516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3AC9-AC9A-485A-BD8A-74DC42BE3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183-BB84-46C4-B389-B5447DB7516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3AC9-AC9A-485A-BD8A-74DC42BE3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183-BB84-46C4-B389-B5447DB7516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3AC9-AC9A-485A-BD8A-74DC42BE3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183-BB84-46C4-B389-B5447DB7516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3AC9-AC9A-485A-BD8A-74DC42BE3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183-BB84-46C4-B389-B5447DB7516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3AC9-AC9A-485A-BD8A-74DC42BE3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183-BB84-46C4-B389-B5447DB7516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3AC9-AC9A-485A-BD8A-74DC42BE3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183-BB84-46C4-B389-B5447DB7516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3AC9-AC9A-485A-BD8A-74DC42BE3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183-BB84-46C4-B389-B5447DB7516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3AC9-AC9A-485A-BD8A-74DC42BE3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183-BB84-46C4-B389-B5447DB7516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3AC9-AC9A-485A-BD8A-74DC42BE3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C4183-BB84-46C4-B389-B5447DB7516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3AC9-AC9A-485A-BD8A-74DC42BE3E2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BBC4183-BB84-46C4-B389-B5447DB75162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4413AC9-AC9A-485A-BD8A-74DC42BE3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bc-color.com/colo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888431"/>
          </a:xfrm>
        </p:spPr>
        <p:txBody>
          <a:bodyPr/>
          <a:lstStyle/>
          <a:p>
            <a:r>
              <a:rPr lang="ru-RU" sz="3200" dirty="0" smtClean="0"/>
              <a:t>Урок по технологии </a:t>
            </a:r>
            <a:br>
              <a:rPr lang="ru-RU" sz="3200" dirty="0" smtClean="0"/>
            </a:br>
            <a:r>
              <a:rPr lang="ru-RU" sz="3200" dirty="0" smtClean="0"/>
              <a:t>1 класс.</a:t>
            </a:r>
            <a:br>
              <a:rPr lang="ru-RU" sz="3200" dirty="0" smtClean="0"/>
            </a:br>
            <a:r>
              <a:rPr lang="ru-RU" dirty="0" smtClean="0">
                <a:solidFill>
                  <a:srgbClr val="002060"/>
                </a:solidFill>
              </a:rPr>
              <a:t>Лепка из пластилина.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Яркая гусеница.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5587887" y="404664"/>
            <a:ext cx="3004367" cy="1927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048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…так…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980728"/>
            <a:ext cx="3672408" cy="5184576"/>
          </a:xfrm>
        </p:spPr>
      </p:pic>
    </p:spTree>
    <p:extLst>
      <p:ext uri="{BB962C8B-B14F-4D97-AF65-F5344CB8AC3E}">
        <p14:creationId xmlns:p14="http://schemas.microsoft.com/office/powerpoint/2010/main" xmlns="" val="377366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…или так…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1772816"/>
            <a:ext cx="4968552" cy="3528392"/>
          </a:xfrm>
        </p:spPr>
      </p:pic>
    </p:spTree>
    <p:extLst>
      <p:ext uri="{BB962C8B-B14F-4D97-AF65-F5344CB8AC3E}">
        <p14:creationId xmlns:p14="http://schemas.microsoft.com/office/powerpoint/2010/main" xmlns="" val="309095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332656"/>
            <a:ext cx="3531125" cy="328684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332656"/>
            <a:ext cx="2952328" cy="3960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3861048"/>
            <a:ext cx="374441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3254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052736"/>
            <a:ext cx="7056783" cy="5112567"/>
          </a:xfrm>
        </p:spPr>
      </p:pic>
    </p:spTree>
    <p:extLst>
      <p:ext uri="{BB962C8B-B14F-4D97-AF65-F5344CB8AC3E}">
        <p14:creationId xmlns:p14="http://schemas.microsoft.com/office/powerpoint/2010/main" xmlns="" val="227646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«</a:t>
            </a:r>
            <a:r>
              <a:rPr lang="ru-RU" dirty="0"/>
              <a:t>П</a:t>
            </a:r>
            <a:r>
              <a:rPr lang="ru-RU" dirty="0" smtClean="0"/>
              <a:t>ластилиновые секреты» </a:t>
            </a:r>
            <a:r>
              <a:rPr lang="ru-RU" dirty="0" err="1" smtClean="0"/>
              <a:t>М.Новацкая</a:t>
            </a:r>
            <a:r>
              <a:rPr lang="ru-RU" dirty="0" smtClean="0"/>
              <a:t> изд. «Питер» 2012г.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http://www.hankrum.info/</a:t>
            </a:r>
            <a:r>
              <a:rPr lang="en-US" dirty="0" err="1"/>
              <a:t>goblen</a:t>
            </a:r>
            <a:r>
              <a:rPr lang="en-US" dirty="0" smtClean="0"/>
              <a:t>…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chemeClr val="tx1"/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www.abc-color.com/color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dirty="0"/>
              <a:t>http://raskrashkirus.ru/</a:t>
            </a:r>
            <a:r>
              <a:rPr lang="en-US" dirty="0" err="1"/>
              <a:t>risunk</a:t>
            </a:r>
            <a:r>
              <a:rPr lang="en-US" dirty="0" smtClean="0"/>
              <a:t>…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en-US" dirty="0"/>
              <a:t>http://titplantsite.ru/</a:t>
            </a:r>
            <a:r>
              <a:rPr lang="en-US" dirty="0" err="1"/>
              <a:t>risunki</a:t>
            </a:r>
            <a:r>
              <a:rPr lang="en-US" dirty="0" smtClean="0"/>
              <a:t>…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en-US" dirty="0"/>
              <a:t>http://pictures.ucoz.ru/photo</a:t>
            </a:r>
            <a:r>
              <a:rPr lang="en-US" dirty="0" smtClean="0"/>
              <a:t>/…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en-US" dirty="0"/>
              <a:t>http://detirisuyut.ru/</a:t>
            </a:r>
            <a:r>
              <a:rPr lang="en-US" dirty="0" err="1"/>
              <a:t>risunok</a:t>
            </a:r>
            <a:r>
              <a:rPr lang="en-US" dirty="0"/>
              <a:t>-</a:t>
            </a:r>
            <a:r>
              <a:rPr lang="en-US" dirty="0" smtClean="0"/>
              <a:t>…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588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285895"/>
            <a:ext cx="4248470" cy="415121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Лежали на полке,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С</a:t>
            </a:r>
            <a:r>
              <a:rPr lang="ru-RU" dirty="0" smtClean="0">
                <a:solidFill>
                  <a:srgbClr val="FF0000"/>
                </a:solidFill>
              </a:rPr>
              <a:t>тояли на полке,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Слоны и собаки,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Лягушки и волки,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лисы и кошки,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куклы – матрёшки.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93641" y="4718912"/>
            <a:ext cx="2664296" cy="1933534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6715124" y="285895"/>
            <a:ext cx="2225377" cy="1691535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/>
          <a:stretch>
            <a:fillRect/>
          </a:stretch>
        </p:blipFill>
        <p:spPr>
          <a:xfrm>
            <a:off x="7072312" y="4492540"/>
            <a:ext cx="1806276" cy="2143125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/>
          <a:stretch>
            <a:fillRect/>
          </a:stretch>
        </p:blipFill>
        <p:spPr>
          <a:xfrm>
            <a:off x="4571999" y="285895"/>
            <a:ext cx="1841929" cy="1860798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6"/>
          <a:stretch>
            <a:fillRect/>
          </a:stretch>
        </p:blipFill>
        <p:spPr>
          <a:xfrm>
            <a:off x="7382395" y="2086233"/>
            <a:ext cx="1558106" cy="2069279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7"/>
          <a:stretch>
            <a:fillRect/>
          </a:stretch>
        </p:blipFill>
        <p:spPr>
          <a:xfrm>
            <a:off x="971600" y="4155513"/>
            <a:ext cx="1800200" cy="2441839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8"/>
          <a:stretch>
            <a:fillRect/>
          </a:stretch>
        </p:blipFill>
        <p:spPr>
          <a:xfrm>
            <a:off x="4067944" y="2564904"/>
            <a:ext cx="3004367" cy="1927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440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385124"/>
          </a:xfrm>
        </p:spPr>
        <p:txBody>
          <a:bodyPr/>
          <a:lstStyle/>
          <a:p>
            <a:r>
              <a:rPr lang="ru-RU" dirty="0" smtClean="0"/>
              <a:t>Наша гусеница будет зелёной – для маскировки и нарядной – для настроения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2409238"/>
            <a:ext cx="7056784" cy="4044098"/>
          </a:xfrm>
        </p:spPr>
      </p:pic>
    </p:spTree>
    <p:extLst>
      <p:ext uri="{BB962C8B-B14F-4D97-AF65-F5344CB8AC3E}">
        <p14:creationId xmlns:p14="http://schemas.microsoft.com/office/powerpoint/2010/main" xmlns="" val="53830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980728"/>
            <a:ext cx="4968552" cy="5184576"/>
          </a:xfrm>
        </p:spPr>
        <p:txBody>
          <a:bodyPr/>
          <a:lstStyle/>
          <a:p>
            <a:r>
              <a:rPr lang="ru-RU" dirty="0" smtClean="0"/>
              <a:t>Скатаем один небольшой зелёный шар и три пары маленьких. Из большого сделаем голову. Белые и голубые превратятся в глаза, а маленькие зелёные – в рожки.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764704"/>
            <a:ext cx="3888432" cy="5040560"/>
          </a:xfrm>
        </p:spPr>
      </p:pic>
    </p:spTree>
    <p:extLst>
      <p:ext uri="{BB962C8B-B14F-4D97-AF65-F5344CB8AC3E}">
        <p14:creationId xmlns:p14="http://schemas.microsoft.com/office/powerpoint/2010/main" xmlns="" val="402395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Белые шарики чуть сплющим и в их центр поместим голубые, также немного сплюснутые.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74703" y="2636912"/>
            <a:ext cx="2880321" cy="4104456"/>
          </a:xfrm>
        </p:spPr>
        <p:txBody>
          <a:bodyPr>
            <a:noAutofit/>
          </a:bodyPr>
          <a:lstStyle/>
          <a:p>
            <a:r>
              <a:rPr lang="ru-RU" sz="3200" dirty="0" smtClean="0"/>
              <a:t>Маленькие зелёные шарики раскатаем в рожки.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7945" y="2060848"/>
            <a:ext cx="4032447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99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961188"/>
          </a:xfrm>
        </p:spPr>
        <p:txBody>
          <a:bodyPr/>
          <a:lstStyle/>
          <a:p>
            <a:r>
              <a:rPr lang="ru-RU" dirty="0" smtClean="0"/>
              <a:t>Прикрепим рожки к головке.</a:t>
            </a:r>
            <a:br>
              <a:rPr lang="ru-RU" dirty="0" smtClean="0"/>
            </a:br>
            <a:r>
              <a:rPr lang="ru-RU" dirty="0" smtClean="0"/>
              <a:t>Зубочисткой проткнем носик,</a:t>
            </a:r>
            <a:br>
              <a:rPr lang="ru-RU" dirty="0" smtClean="0"/>
            </a:br>
            <a:r>
              <a:rPr lang="ru-RU" dirty="0" smtClean="0"/>
              <a:t>острым концом трубочки от сока прорежем улыбку.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260649"/>
            <a:ext cx="7125112" cy="410445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	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2852936"/>
            <a:ext cx="4392488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677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429000"/>
            <a:ext cx="7125113" cy="24482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6632"/>
            <a:ext cx="7125112" cy="3096344"/>
          </a:xfrm>
        </p:spPr>
        <p:txBody>
          <a:bodyPr>
            <a:normAutofit fontScale="85000" lnSpcReduction="10000"/>
          </a:bodyPr>
          <a:lstStyle/>
          <a:p>
            <a:r>
              <a:rPr lang="ru-RU" sz="3200" dirty="0" smtClean="0"/>
              <a:t>Теперь тело. </a:t>
            </a:r>
          </a:p>
          <a:p>
            <a:r>
              <a:rPr lang="ru-RU" sz="3200" dirty="0" smtClean="0"/>
              <a:t>Скатаем пять шариков из зелёного пластилина одного или двух цветов. Они должны быть чуть меньше, чем голова. Ещё скатаем пять маленьких жёлтых и красных шариков  - для украшения.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3789040"/>
            <a:ext cx="640871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969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39323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4581128"/>
            <a:ext cx="7125112" cy="1584176"/>
          </a:xfrm>
        </p:spPr>
        <p:txBody>
          <a:bodyPr>
            <a:noAutofit/>
          </a:bodyPr>
          <a:lstStyle/>
          <a:p>
            <a:r>
              <a:rPr lang="ru-RU" sz="3200" dirty="0"/>
              <a:t>Красные и жёлтые шарики сплющим и «наклеим» на зелёные.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052737"/>
            <a:ext cx="6264696" cy="259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776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Соберём гусеницу так…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988840"/>
            <a:ext cx="4752528" cy="3343584"/>
          </a:xfrm>
        </p:spPr>
      </p:pic>
    </p:spTree>
    <p:extLst>
      <p:ext uri="{BB962C8B-B14F-4D97-AF65-F5344CB8AC3E}">
        <p14:creationId xmlns:p14="http://schemas.microsoft.com/office/powerpoint/2010/main" xmlns="" val="397426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97</TotalTime>
  <Words>171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Spring</vt:lpstr>
      <vt:lpstr>Урок по технологии  1 класс. Лепка из пластилина. Яркая гусеница.</vt:lpstr>
      <vt:lpstr>Лежали на полке, Стояли на полке, Слоны и собаки, Лягушки и волки, И лисы и кошки, И куклы – матрёшки. </vt:lpstr>
      <vt:lpstr>Наша гусеница будет зелёной – для маскировки и нарядной – для настроения</vt:lpstr>
      <vt:lpstr>Скатаем один небольшой зелёный шар и три пары маленьких. Из большого сделаем голову. Белые и голубые превратятся в глаза, а маленькие зелёные – в рожки.</vt:lpstr>
      <vt:lpstr>Белые шарики чуть сплющим и в их центр поместим голубые, также немного сплюснутые. </vt:lpstr>
      <vt:lpstr>Прикрепим рожки к головке. Зубочисткой проткнем носик, острым концом трубочки от сока прорежем улыбку.</vt:lpstr>
      <vt:lpstr>Слайд 7</vt:lpstr>
      <vt:lpstr> </vt:lpstr>
      <vt:lpstr>Соберём гусеницу так…</vt:lpstr>
      <vt:lpstr>…так…</vt:lpstr>
      <vt:lpstr>…или так…</vt:lpstr>
      <vt:lpstr>Слайд 12</vt:lpstr>
      <vt:lpstr>Слайд 13</vt:lpstr>
      <vt:lpstr>Литература.</vt:lpstr>
    </vt:vector>
  </TitlesOfParts>
  <Company>UralSOFT SubZero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технологии  1 класс. Лепка из пластилина. Яркая гусеница.</dc:title>
  <dc:creator>User1</dc:creator>
  <cp:lastModifiedBy>Админ</cp:lastModifiedBy>
  <cp:revision>12</cp:revision>
  <dcterms:created xsi:type="dcterms:W3CDTF">2012-10-07T07:35:48Z</dcterms:created>
  <dcterms:modified xsi:type="dcterms:W3CDTF">2013-01-23T16:27:41Z</dcterms:modified>
</cp:coreProperties>
</file>