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57151b959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57151b959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657151b959_0_8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657151b959_0_8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57151b959_0_8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657151b959_0_8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57151b959_0_8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57151b959_0_8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57151b959_0_8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57151b959_0_8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57151b959_0_8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57151b959_0_8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57151b959_0_8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57151b959_0_8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Отвечая всем этим требованиям, учитель сможет решать профессиональные задачи на уровне представителя современного информационного общества, в том числе организовывать образовательную деятельность по формированию ИКТ-компетентности учащихся.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Кроме того, чтобы педагог стал компетентным в области ИКТ ему необходимо: пересмотр традиционных установок обучения, поиск и выбор педагогических технологий, адекватных ИКТ, формирование нового типа мышления.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Очень важно уже в начальной школе заложить мысль, что компьютер — это вовсе не игровой автомат и попутчик в путешествии по виртуальным мирам, а инструмент решения задач. Первоначальное знакомство младших школьников с компьютером как правило, осуществляется в процессе использования учебных игровых программ, обучающих и тренажёрных программ. В процессе работы с такими программными средствами учащиеся не только отрабатывают основные пользовательские навыки и навыки самостоятельной работы, но и повышают качество знаний по важнейшим школьным дисциплинам.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57151b959_0_8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57151b959_0_8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pandia.ru/text/category/nachalmznie_klassi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pandia.ru/text/category/nachalmznie_klassi/" TargetMode="External"/><Relationship Id="rId4" Type="http://schemas.openxmlformats.org/officeDocument/2006/relationships/hyperlink" Target="https://pandia.ru/text/category/koll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pandia.ru/text/category/obrazovatelmznaya_deyatelmznostmz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pandia.ru/text/category/programmnoe_obespechenie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/>
              <a:t>ИКТ компетентность учителя</a:t>
            </a:r>
            <a:r>
              <a:rPr b="1" lang="ru" sz="3600">
                <a:uFill>
                  <a:noFill/>
                </a:uFill>
                <a:hlinkClick r:id="rId3"/>
              </a:rPr>
              <a:t> </a:t>
            </a:r>
            <a:r>
              <a:rPr b="1" lang="ru" sz="3600"/>
              <a:t>начальных классов</a:t>
            </a:r>
            <a:endParaRPr sz="36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ГЦИ “Эгида”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204800" y="125050"/>
            <a:ext cx="8520600" cy="132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ИКТ-компетентность </a:t>
            </a:r>
            <a:r>
              <a:rPr b="1" lang="ru">
                <a:solidFill>
                  <a:srgbClr val="000000"/>
                </a:solidFill>
              </a:rPr>
              <a:t>учителя</a:t>
            </a:r>
            <a:r>
              <a:rPr b="1" lang="ru">
                <a:solidFill>
                  <a:srgbClr val="000000"/>
                </a:solidFill>
                <a:uFill>
                  <a:noFill/>
                </a:uFill>
                <a:hlinkClick r:id="rId3"/>
              </a:rPr>
              <a:t> </a:t>
            </a:r>
            <a:r>
              <a:rPr b="1" lang="ru">
                <a:solidFill>
                  <a:srgbClr val="000000"/>
                </a:solidFill>
              </a:rPr>
              <a:t>начальных классов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11700" y="1552550"/>
            <a:ext cx="7246800" cy="30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приобретение умений самостоятельно искать, собирать, анализировать, оценивать, организовывать, представлять, передавать информацию,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моделирование и проектирование объектов и процессов,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индивидуальная деятельность и работа</a:t>
            </a:r>
            <a:r>
              <a:rPr lang="ru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ru">
                <a:latin typeface="Arial"/>
                <a:ea typeface="Arial"/>
                <a:cs typeface="Arial"/>
                <a:sym typeface="Arial"/>
              </a:rPr>
              <a:t>коллектива</a:t>
            </a: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используя ИКТ.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подготовка дидактических материалов и рабочих документов.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226200" y="134875"/>
            <a:ext cx="8520600" cy="110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Современные ИКТ компетентности учителя начальных классов позволяют:</a:t>
            </a: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311700" y="1160725"/>
            <a:ext cx="8520600" cy="303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Представлять обучаемому информацию в различной форме: текст, аудио, видео, анимация.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Контролировать временные параметры урока для каждого обучаемого.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Выдавать большой объем информации по частям, поэтому изучаемый материал усваивается легче, чем материал учебников и статей.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Активизировать процессы восприятия, мышления, воображения, памяти.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Мобилизовать внимание обучаемого.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Быть точным и объективным в оценке знаний.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226200" y="134875"/>
            <a:ext cx="8520600" cy="110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Современные ИКТ компетентности учителя начальных классов позволяют:</a:t>
            </a: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311700" y="1160725"/>
            <a:ext cx="8520600" cy="342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Печатать, воспроизводить и комментировать информацию.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Выходить в мировое информационное сообщество.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Формировать мотивацию к учению и познавательный интерес.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Проводить уроки на высоком эстетическом и эмоциональном уровне.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Обучающиеся младших классов получают первичные навыки работы с компьютерами, что является первым шагом к знакомству с информационным полем Интернета, медиаресурсов.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Применение ИКТ на уроках активизирует</a:t>
            </a:r>
            <a:r>
              <a:rPr lang="ru" sz="1600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ru" sz="1600">
                <a:latin typeface="Arial"/>
                <a:ea typeface="Arial"/>
                <a:cs typeface="Arial"/>
                <a:sym typeface="Arial"/>
              </a:rPr>
              <a:t>познавательную деятельность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обучающихся, усиливает положительную мотивацию обучения.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Требования к ИКТ-компетентности учителя</a:t>
            </a:r>
            <a:endParaRPr b="1" sz="2400"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технологическая, общепользовательская компетентность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педагогическая компетентность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профессиональная (предметная) компетентность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311700" y="17492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Технологическая (общепользовательская) ИКТ-компетентность</a:t>
            </a:r>
            <a:endParaRPr sz="2400"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учитель является грамотным пользователем современного компьютера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умеет пользоваться набором</a:t>
            </a:r>
            <a:r>
              <a:rPr lang="ru" sz="2400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ru" sz="2400">
                <a:latin typeface="Arial"/>
                <a:ea typeface="Arial"/>
                <a:cs typeface="Arial"/>
                <a:sym typeface="Arial"/>
              </a:rPr>
              <a:t>программного обеспечения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умеет работать в локальной сети и пользоваться базовыми сервисами Интернета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Педагогическая ИКТ-компетентность</a:t>
            </a:r>
            <a:endParaRPr sz="2400"/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311700" y="1222750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применение информационных технологий для разных форм образовательной деятельности: индивидуальной, групповой, коллективной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планирование проектной деятельности с учетом возможностей ИКТ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использование доступных ресурсов Интернета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использование интерактивных моделей, виртуальных лабораторий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использование дистанционных ресурсов при подготовке домашних заданий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подготовка заданий и тестов в электронном виде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привлечение учащихся к активному участию в образовательном процессе (в ИС), используя для этого современные средства коммуникаций: электронную почту, форум, Skype и т. п.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311700" y="231900"/>
            <a:ext cx="8520600" cy="42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</a:t>
            </a:r>
            <a:r>
              <a:rPr b="1"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рофессиональная ИКТ-компетентность</a:t>
            </a:r>
            <a:endParaRPr/>
          </a:p>
        </p:txBody>
      </p:sp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454200" y="1189700"/>
            <a:ext cx="8520600" cy="25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владение расширенными приемами самостоятельной подготовки дидактических материалов и рабочих документов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планирование и организация комплексного использования средств ИКТ в образовательном процессе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Ни учителя, ни книгу никто не отменял, но роль учителя, равно как и технологии представления текстов, существенно изменяется.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 носителя готовых знаний он превращается в организатора познавательной деятельности своих учеников: из авторитетного источника информации учитель становится соучастником исследовательского, творческого процесса, наставником, консультантом, организатором самостоятельной деятельности обучающихся.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