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2458-81D5-4E01-A2D2-514F49A76D2B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33E1-63FD-4D76-8D36-217EB9354D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Экскурсия на </a:t>
            </a:r>
            <a:r>
              <a:rPr lang="ru-RU" dirty="0" err="1" smtClean="0"/>
              <a:t>хлебо</a:t>
            </a:r>
            <a:r>
              <a:rPr lang="ru-RU" dirty="0" smtClean="0"/>
              <a:t> завод города </a:t>
            </a:r>
            <a:r>
              <a:rPr lang="ru-RU" dirty="0" err="1" smtClean="0"/>
              <a:t>Нефтекамск</a:t>
            </a:r>
            <a:endParaRPr lang="ru-RU" dirty="0"/>
          </a:p>
        </p:txBody>
      </p:sp>
      <p:pic>
        <p:nvPicPr>
          <p:cNvPr id="4" name="Содержимое 3" descr="комбина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Пекарь  </a:t>
            </a:r>
            <a:r>
              <a:rPr lang="ru-RU" dirty="0" err="1" smtClean="0"/>
              <a:t>расскладывает</a:t>
            </a:r>
            <a:r>
              <a:rPr lang="ru-RU" dirty="0" smtClean="0"/>
              <a:t> хлеб по формам</a:t>
            </a:r>
            <a:endParaRPr lang="ru-RU" dirty="0"/>
          </a:p>
        </p:txBody>
      </p:sp>
      <p:pic>
        <p:nvPicPr>
          <p:cNvPr id="4" name="Содержимое 3" descr="по форма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740" y="1857364"/>
            <a:ext cx="5561364" cy="400052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Пекарь отправляет хлеб в печь</a:t>
            </a:r>
            <a:endParaRPr lang="ru-RU" dirty="0"/>
          </a:p>
        </p:txBody>
      </p:sp>
      <p:pic>
        <p:nvPicPr>
          <p:cNvPr id="4" name="Содержимое 3" descr="в печ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8880" y="1600200"/>
            <a:ext cx="5846239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печи идут готовые батоны</a:t>
            </a:r>
            <a:endParaRPr lang="ru-RU" dirty="0"/>
          </a:p>
        </p:txBody>
      </p:sp>
      <p:pic>
        <p:nvPicPr>
          <p:cNvPr id="4" name="Содержимое 3" descr="идут готовые бато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0366" y="1600200"/>
            <a:ext cx="6803267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Пекарь складывает хлеб на </a:t>
            </a:r>
            <a:r>
              <a:rPr lang="ru-RU" dirty="0" err="1" smtClean="0"/>
              <a:t>стелажи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хле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Водитель грузит готовые батоны и булочки в машину</a:t>
            </a:r>
            <a:endParaRPr lang="ru-RU" dirty="0"/>
          </a:p>
        </p:txBody>
      </p:sp>
      <p:pic>
        <p:nvPicPr>
          <p:cNvPr id="6" name="Содержимое 5" descr="погруз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971" y="1600200"/>
            <a:ext cx="604805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мы с вами идем в магазин за вкусным хлебом и румяными булочками</a:t>
            </a:r>
            <a:endParaRPr lang="ru-RU" dirty="0"/>
          </a:p>
        </p:txBody>
      </p:sp>
      <p:pic>
        <p:nvPicPr>
          <p:cNvPr id="4" name="Содержимое 3" descr="магаз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8" y="1785926"/>
            <a:ext cx="6510356" cy="43402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Мука </a:t>
            </a:r>
            <a:endParaRPr lang="ru-RU" dirty="0"/>
          </a:p>
        </p:txBody>
      </p:sp>
      <p:pic>
        <p:nvPicPr>
          <p:cNvPr id="4" name="Содержимое 3" descr="му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Дрожжи</a:t>
            </a:r>
            <a:endParaRPr lang="ru-RU" dirty="0"/>
          </a:p>
        </p:txBody>
      </p:sp>
      <p:pic>
        <p:nvPicPr>
          <p:cNvPr id="4" name="Содержимое 3" descr="дрожж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Сахар и соль по отдельности перемешиваются с водой в котлах</a:t>
            </a:r>
            <a:endParaRPr lang="ru-RU" dirty="0"/>
          </a:p>
        </p:txBody>
      </p:sp>
      <p:pic>
        <p:nvPicPr>
          <p:cNvPr id="4" name="Содержимое 3" descr="сахар и со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68174" y="1600200"/>
            <a:ext cx="5807652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Тестовод сыплет муку в тестомес.</a:t>
            </a:r>
            <a:endParaRPr lang="ru-RU" dirty="0"/>
          </a:p>
        </p:txBody>
      </p:sp>
      <p:pic>
        <p:nvPicPr>
          <p:cNvPr id="4" name="Содержимое 3" descr="сыпет мук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Тестомес замешивает тесто, тестовод добавляет масло.</a:t>
            </a:r>
            <a:endParaRPr lang="ru-RU" dirty="0"/>
          </a:p>
        </p:txBody>
      </p:sp>
      <p:pic>
        <p:nvPicPr>
          <p:cNvPr id="4" name="Содержимое 3" descr="замес тес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2173" y="1600200"/>
            <a:ext cx="6959653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чашах тесто стоит еще 2 часа и увеличивается в двое. Из одной чаши получается 250 батонов</a:t>
            </a:r>
            <a:endParaRPr lang="ru-RU" dirty="0"/>
          </a:p>
        </p:txBody>
      </p:sp>
      <p:pic>
        <p:nvPicPr>
          <p:cNvPr id="4" name="Содержимое 3" descr="провер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714399"/>
            <a:ext cx="6578876" cy="438317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готового теста </a:t>
            </a:r>
            <a:r>
              <a:rPr lang="ru-RU" dirty="0" err="1" smtClean="0"/>
              <a:t>формируетя</a:t>
            </a:r>
            <a:r>
              <a:rPr lang="ru-RU" dirty="0" smtClean="0"/>
              <a:t> хлеб, батоны</a:t>
            </a:r>
            <a:endParaRPr lang="ru-RU" dirty="0"/>
          </a:p>
        </p:txBody>
      </p:sp>
      <p:pic>
        <p:nvPicPr>
          <p:cNvPr id="4" name="Содержимое 3" descr="формируют хле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0215" y="2704940"/>
            <a:ext cx="4639811" cy="29386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булочки</a:t>
            </a:r>
            <a:endParaRPr lang="ru-RU" dirty="0"/>
          </a:p>
        </p:txBody>
      </p:sp>
      <p:pic>
        <p:nvPicPr>
          <p:cNvPr id="4" name="Содержимое 3" descr="булоч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13306" y="1600200"/>
            <a:ext cx="651738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100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Экскурсия на хлебо завод города Нефтекамск</vt:lpstr>
      <vt:lpstr>Мука </vt:lpstr>
      <vt:lpstr>Дрожжи</vt:lpstr>
      <vt:lpstr>Сахар и соль по отдельности перемешиваются с водой в котлах</vt:lpstr>
      <vt:lpstr>Тестовод сыплет муку в тестомес.</vt:lpstr>
      <vt:lpstr>Тестомес замешивает тесто, тестовод добавляет масло.</vt:lpstr>
      <vt:lpstr>В чашах тесто стоит еще 2 часа и увеличивается в двое. Из одной чаши получается 250 батонов</vt:lpstr>
      <vt:lpstr>Из готового теста формируетя хлеб, батоны</vt:lpstr>
      <vt:lpstr>булочки</vt:lpstr>
      <vt:lpstr>Пекарь  расскладывает хлеб по формам</vt:lpstr>
      <vt:lpstr>Пекарь отправляет хлеб в печь</vt:lpstr>
      <vt:lpstr>Из печи идут готовые батоны</vt:lpstr>
      <vt:lpstr>Пекарь складывает хлеб на стелажи.</vt:lpstr>
      <vt:lpstr>Водитель грузит готовые батоны и булочки в машину</vt:lpstr>
      <vt:lpstr>И мы с вами идем в магазин за вкусным хлебом и румяными булочками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на хлебо завод города Нефтекамск</dc:title>
  <dc:creator>UserXP</dc:creator>
  <cp:lastModifiedBy>UserXP</cp:lastModifiedBy>
  <cp:revision>4</cp:revision>
  <dcterms:created xsi:type="dcterms:W3CDTF">2019-02-06T05:24:31Z</dcterms:created>
  <dcterms:modified xsi:type="dcterms:W3CDTF">2019-02-06T06:11:02Z</dcterms:modified>
</cp:coreProperties>
</file>