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62" autoAdjust="0"/>
  </p:normalViewPr>
  <p:slideViewPr>
    <p:cSldViewPr>
      <p:cViewPr varScale="1">
        <p:scale>
          <a:sx n="105" d="100"/>
          <a:sy n="105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2E36-1B6F-4F71-B3D7-AD6BEBE0D3A9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6EC17-489F-492D-845E-71D6DE883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9.png"/><Relationship Id="rId7" Type="http://schemas.openxmlformats.org/officeDocument/2006/relationships/image" Target="../media/image2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45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4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png"/><Relationship Id="rId18" Type="http://schemas.openxmlformats.org/officeDocument/2006/relationships/image" Target="../media/image17.gif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20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gi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image" Target="../media/image24.pn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17" Type="http://schemas.openxmlformats.org/officeDocument/2006/relationships/image" Target="../media/image27.png"/><Relationship Id="rId2" Type="http://schemas.openxmlformats.org/officeDocument/2006/relationships/image" Target="../media/image23.jpe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20.png"/><Relationship Id="rId5" Type="http://schemas.openxmlformats.org/officeDocument/2006/relationships/image" Target="../media/image26.png"/><Relationship Id="rId15" Type="http://schemas.openxmlformats.org/officeDocument/2006/relationships/image" Target="../media/image13.png"/><Relationship Id="rId10" Type="http://schemas.openxmlformats.org/officeDocument/2006/relationships/image" Target="../media/image3.png"/><Relationship Id="rId19" Type="http://schemas.openxmlformats.org/officeDocument/2006/relationships/image" Target="../media/image22.gif"/><Relationship Id="rId4" Type="http://schemas.openxmlformats.org/officeDocument/2006/relationships/image" Target="../media/image25.png"/><Relationship Id="rId9" Type="http://schemas.openxmlformats.org/officeDocument/2006/relationships/image" Target="../media/image15.gif"/><Relationship Id="rId1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1.png"/><Relationship Id="rId18" Type="http://schemas.openxmlformats.org/officeDocument/2006/relationships/image" Target="../media/image34.png"/><Relationship Id="rId3" Type="http://schemas.openxmlformats.org/officeDocument/2006/relationships/image" Target="../media/image17.gif"/><Relationship Id="rId7" Type="http://schemas.openxmlformats.org/officeDocument/2006/relationships/image" Target="../media/image4.png"/><Relationship Id="rId12" Type="http://schemas.openxmlformats.org/officeDocument/2006/relationships/image" Target="../media/image7.gif"/><Relationship Id="rId17" Type="http://schemas.openxmlformats.org/officeDocument/2006/relationships/image" Target="../media/image33.png"/><Relationship Id="rId2" Type="http://schemas.openxmlformats.org/officeDocument/2006/relationships/image" Target="../media/image28.jpe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21.png"/><Relationship Id="rId10" Type="http://schemas.openxmlformats.org/officeDocument/2006/relationships/image" Target="../media/image5.png"/><Relationship Id="rId19" Type="http://schemas.openxmlformats.org/officeDocument/2006/relationships/image" Target="../media/image35.png"/><Relationship Id="rId4" Type="http://schemas.openxmlformats.org/officeDocument/2006/relationships/image" Target="../media/image2.png"/><Relationship Id="rId9" Type="http://schemas.openxmlformats.org/officeDocument/2006/relationships/image" Target="../media/image29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7.png"/><Relationship Id="rId18" Type="http://schemas.openxmlformats.org/officeDocument/2006/relationships/image" Target="../media/image25.png"/><Relationship Id="rId3" Type="http://schemas.openxmlformats.org/officeDocument/2006/relationships/image" Target="../media/image4.png"/><Relationship Id="rId21" Type="http://schemas.openxmlformats.org/officeDocument/2006/relationships/image" Target="../media/image12.png"/><Relationship Id="rId7" Type="http://schemas.openxmlformats.org/officeDocument/2006/relationships/image" Target="../media/image17.gif"/><Relationship Id="rId12" Type="http://schemas.openxmlformats.org/officeDocument/2006/relationships/image" Target="../media/image30.png"/><Relationship Id="rId17" Type="http://schemas.openxmlformats.org/officeDocument/2006/relationships/image" Target="../media/image31.png"/><Relationship Id="rId25" Type="http://schemas.openxmlformats.org/officeDocument/2006/relationships/image" Target="../media/image44.png"/><Relationship Id="rId2" Type="http://schemas.openxmlformats.org/officeDocument/2006/relationships/image" Target="../media/image36.jpeg"/><Relationship Id="rId16" Type="http://schemas.openxmlformats.org/officeDocument/2006/relationships/image" Target="../media/image40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5.png"/><Relationship Id="rId24" Type="http://schemas.openxmlformats.org/officeDocument/2006/relationships/image" Target="../media/image22.gif"/><Relationship Id="rId5" Type="http://schemas.openxmlformats.org/officeDocument/2006/relationships/image" Target="../media/image9.png"/><Relationship Id="rId15" Type="http://schemas.openxmlformats.org/officeDocument/2006/relationships/image" Target="../media/image39.png"/><Relationship Id="rId23" Type="http://schemas.openxmlformats.org/officeDocument/2006/relationships/image" Target="../media/image43.png"/><Relationship Id="rId10" Type="http://schemas.openxmlformats.org/officeDocument/2006/relationships/image" Target="../media/image15.gif"/><Relationship Id="rId19" Type="http://schemas.openxmlformats.org/officeDocument/2006/relationships/image" Target="../media/image32.png"/><Relationship Id="rId4" Type="http://schemas.openxmlformats.org/officeDocument/2006/relationships/image" Target="../media/image6.png"/><Relationship Id="rId9" Type="http://schemas.openxmlformats.org/officeDocument/2006/relationships/image" Target="../media/image3.png"/><Relationship Id="rId14" Type="http://schemas.openxmlformats.org/officeDocument/2006/relationships/image" Target="../media/image38.png"/><Relationship Id="rId22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gif"/><Relationship Id="rId5" Type="http://schemas.openxmlformats.org/officeDocument/2006/relationships/image" Target="../media/image45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g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Календарь природы.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14422"/>
            <a:ext cx="6024573" cy="4518430"/>
          </a:xfrm>
          <a:prstGeom prst="rect">
            <a:avLst/>
          </a:prstGeom>
        </p:spPr>
      </p:pic>
      <p:pic>
        <p:nvPicPr>
          <p:cNvPr id="3" name="Рисунок 2" descr="же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697970"/>
            <a:ext cx="1736568" cy="3673897"/>
          </a:xfrm>
          <a:prstGeom prst="rect">
            <a:avLst/>
          </a:prstGeom>
        </p:spPr>
      </p:pic>
      <p:pic>
        <p:nvPicPr>
          <p:cNvPr id="4" name="Рисунок 3" descr="C:\Documents and Settings\Пользователь\Рабочий стол\ММММ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428736"/>
            <a:ext cx="1071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14744" y="4199076"/>
            <a:ext cx="214314" cy="351000"/>
          </a:xfrm>
          <a:prstGeom prst="rect">
            <a:avLst/>
          </a:prstGeom>
        </p:spPr>
      </p:pic>
      <p:pic>
        <p:nvPicPr>
          <p:cNvPr id="8" name="Рисунок 7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4770580"/>
            <a:ext cx="214314" cy="351000"/>
          </a:xfrm>
          <a:prstGeom prst="rect">
            <a:avLst/>
          </a:prstGeom>
        </p:spPr>
      </p:pic>
      <p:pic>
        <p:nvPicPr>
          <p:cNvPr id="9" name="Рисунок 8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4500570"/>
            <a:ext cx="214314" cy="351000"/>
          </a:xfrm>
          <a:prstGeom prst="rect">
            <a:avLst/>
          </a:prstGeom>
        </p:spPr>
      </p:pic>
      <p:pic>
        <p:nvPicPr>
          <p:cNvPr id="10" name="Рисунок 9" descr="C:\Documents and Settings\Пользователь\Рабочий стол\ТУЧИ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1285860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Пользователь\Рабочий стол\ТУЧИ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1357298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Пользователь\Рабочий стол\ТУЧИ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1214422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ябина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14942" y="2428868"/>
            <a:ext cx="2000264" cy="3071834"/>
          </a:xfrm>
          <a:prstGeom prst="rect">
            <a:avLst/>
          </a:prstGeom>
        </p:spPr>
      </p:pic>
      <p:pic>
        <p:nvPicPr>
          <p:cNvPr id="14" name="Рисунок 13" descr="кленов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00562" y="4429132"/>
            <a:ext cx="358952" cy="344542"/>
          </a:xfrm>
          <a:prstGeom prst="rect">
            <a:avLst/>
          </a:prstGeom>
        </p:spPr>
      </p:pic>
      <p:pic>
        <p:nvPicPr>
          <p:cNvPr id="15" name="Рисунок 14" descr="кленовый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86380" y="4929198"/>
            <a:ext cx="433377" cy="4159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142984"/>
            <a:ext cx="6024573" cy="4518430"/>
          </a:xfrm>
          <a:prstGeom prst="rect">
            <a:avLst/>
          </a:prstGeom>
        </p:spPr>
      </p:pic>
      <p:pic>
        <p:nvPicPr>
          <p:cNvPr id="3" name="Рисунок 2" descr="же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442362"/>
            <a:ext cx="1857388" cy="3929505"/>
          </a:xfrm>
          <a:prstGeom prst="rect">
            <a:avLst/>
          </a:prstGeom>
        </p:spPr>
      </p:pic>
      <p:pic>
        <p:nvPicPr>
          <p:cNvPr id="4" name="Рисунок 3" descr="C:\Documents and Settings\Пользователь\Рабочий стол\ММММ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428736"/>
            <a:ext cx="1071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4643446"/>
            <a:ext cx="214314" cy="351000"/>
          </a:xfrm>
          <a:prstGeom prst="rect">
            <a:avLst/>
          </a:prstGeom>
        </p:spPr>
      </p:pic>
      <p:pic>
        <p:nvPicPr>
          <p:cNvPr id="6" name="Рисунок 5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4500570"/>
            <a:ext cx="214314" cy="351000"/>
          </a:xfrm>
          <a:prstGeom prst="rect">
            <a:avLst/>
          </a:prstGeom>
        </p:spPr>
      </p:pic>
      <p:pic>
        <p:nvPicPr>
          <p:cNvPr id="7" name="Рисунок 6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3042" y="4214818"/>
            <a:ext cx="214314" cy="351000"/>
          </a:xfrm>
          <a:prstGeom prst="rect">
            <a:avLst/>
          </a:prstGeom>
        </p:spPr>
      </p:pic>
      <p:pic>
        <p:nvPicPr>
          <p:cNvPr id="8" name="Рисунок 7" descr="голубь2.gif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86446" y="4500570"/>
            <a:ext cx="714380" cy="791203"/>
          </a:xfrm>
          <a:prstGeom prst="rect">
            <a:avLst/>
          </a:prstGeom>
        </p:spPr>
      </p:pic>
      <p:pic>
        <p:nvPicPr>
          <p:cNvPr id="9" name="Рисунок 8" descr="голубь2.gif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14876" y="4500570"/>
            <a:ext cx="714380" cy="791203"/>
          </a:xfrm>
          <a:prstGeom prst="rect">
            <a:avLst/>
          </a:prstGeom>
        </p:spPr>
      </p:pic>
      <p:pic>
        <p:nvPicPr>
          <p:cNvPr id="10" name="Рисунок 9" descr="0_114c66_facdb41b_orig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85918" y="2500306"/>
            <a:ext cx="571504" cy="57068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024573" cy="4518430"/>
          </a:xfrm>
          <a:prstGeom prst="rect">
            <a:avLst/>
          </a:prstGeom>
        </p:spPr>
      </p:pic>
      <p:pic>
        <p:nvPicPr>
          <p:cNvPr id="3" name="Рисунок 2" descr="же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643050"/>
            <a:ext cx="1857388" cy="3929505"/>
          </a:xfrm>
          <a:prstGeom prst="rect">
            <a:avLst/>
          </a:prstGeom>
        </p:spPr>
      </p:pic>
      <p:pic>
        <p:nvPicPr>
          <p:cNvPr id="4" name="Рисунок 3" descr="C:\Documents and Settings\Пользователь\Рабочий стол\ММММ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571612"/>
            <a:ext cx="1071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024573" cy="4518430"/>
          </a:xfrm>
          <a:prstGeom prst="rect">
            <a:avLst/>
          </a:prstGeom>
        </p:spPr>
      </p:pic>
      <p:pic>
        <p:nvPicPr>
          <p:cNvPr id="3" name="Рисунок 2" descr="же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4070" y="1795450"/>
            <a:ext cx="1857388" cy="3929505"/>
          </a:xfrm>
          <a:prstGeom prst="rect">
            <a:avLst/>
          </a:prstGeom>
        </p:spPr>
      </p:pic>
      <p:pic>
        <p:nvPicPr>
          <p:cNvPr id="4" name="Рисунок 3" descr="0_9acbf_b9492ad8_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1857364"/>
            <a:ext cx="4606198" cy="3653192"/>
          </a:xfrm>
          <a:prstGeom prst="rect">
            <a:avLst/>
          </a:prstGeom>
        </p:spPr>
      </p:pic>
      <p:pic>
        <p:nvPicPr>
          <p:cNvPr id="5" name="Рисунок 4" descr="0_9acbf_b9492ad8_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1857364"/>
            <a:ext cx="4606198" cy="3653192"/>
          </a:xfrm>
          <a:prstGeom prst="rect">
            <a:avLst/>
          </a:prstGeom>
        </p:spPr>
      </p:pic>
      <p:pic>
        <p:nvPicPr>
          <p:cNvPr id="6" name="Рисунок 5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285860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500174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357298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1142984"/>
            <a:ext cx="6859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Календарь природы с 15 по 21 января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4414" y="1071546"/>
            <a:ext cx="6665641" cy="4408098"/>
          </a:xfrm>
          <a:prstGeom prst="rect">
            <a:avLst/>
          </a:prstGeom>
        </p:spPr>
      </p:pic>
      <p:pic>
        <p:nvPicPr>
          <p:cNvPr id="3" name="Рисунок 2" descr="C:\Documents and Settings\Пользователь\Рабочий стол\ветренно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357298"/>
            <a:ext cx="264320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214422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3572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1285860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5" y="1857364"/>
            <a:ext cx="4493384" cy="3265192"/>
          </a:xfrm>
          <a:prstGeom prst="rect">
            <a:avLst/>
          </a:prstGeom>
        </p:spPr>
      </p:pic>
      <p:pic>
        <p:nvPicPr>
          <p:cNvPr id="10" name="Рисунок 9" descr="С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1071546"/>
            <a:ext cx="5574479" cy="4050788"/>
          </a:xfrm>
          <a:prstGeom prst="rect">
            <a:avLst/>
          </a:prstGeom>
        </p:spPr>
      </p:pic>
      <p:pic>
        <p:nvPicPr>
          <p:cNvPr id="11" name="Рисунок 10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8714" y="15096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1142984"/>
            <a:ext cx="6665641" cy="4408098"/>
          </a:xfrm>
          <a:prstGeom prst="rect">
            <a:avLst/>
          </a:prstGeom>
        </p:spPr>
      </p:pic>
      <p:pic>
        <p:nvPicPr>
          <p:cNvPr id="6" name="Рисунок 5" descr="C:\Documents and Settings\Пользователь\Рабочий стол\ветренно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142984"/>
            <a:ext cx="28575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643050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428736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500174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орона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57422" y="4143380"/>
            <a:ext cx="1061049" cy="663745"/>
          </a:xfrm>
          <a:prstGeom prst="rect">
            <a:avLst/>
          </a:prstGeom>
        </p:spPr>
      </p:pic>
      <p:pic>
        <p:nvPicPr>
          <p:cNvPr id="11" name="Рисунок 10" descr="ворог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1736" y="2857496"/>
            <a:ext cx="1285884" cy="47042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8728" y="1214422"/>
            <a:ext cx="6665641" cy="4408098"/>
          </a:xfrm>
          <a:prstGeom prst="rect">
            <a:avLst/>
          </a:prstGeom>
        </p:spPr>
      </p:pic>
      <p:pic>
        <p:nvPicPr>
          <p:cNvPr id="3" name="Рисунок 2" descr="ВЬГ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357430"/>
            <a:ext cx="757238" cy="1976443"/>
          </a:xfrm>
          <a:prstGeom prst="rect">
            <a:avLst/>
          </a:prstGeom>
        </p:spPr>
      </p:pic>
      <p:pic>
        <p:nvPicPr>
          <p:cNvPr id="4" name="Рисунок 3" descr="ВЬГ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7" y="2571744"/>
            <a:ext cx="1143003" cy="1905005"/>
          </a:xfrm>
          <a:prstGeom prst="rect">
            <a:avLst/>
          </a:prstGeom>
        </p:spPr>
      </p:pic>
      <p:pic>
        <p:nvPicPr>
          <p:cNvPr id="5" name="Рисунок 4" descr="C:\Documents and Settings\Пользователь\Рабочий стол\ветренно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142984"/>
            <a:ext cx="28575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ЬГ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3643314"/>
            <a:ext cx="757238" cy="1976443"/>
          </a:xfrm>
          <a:prstGeom prst="rect">
            <a:avLst/>
          </a:prstGeom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500174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428736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3572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ВЬГА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357562"/>
            <a:ext cx="757238" cy="197644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1285860"/>
            <a:ext cx="6665641" cy="4408098"/>
          </a:xfrm>
          <a:prstGeom prst="rect">
            <a:avLst/>
          </a:prstGeom>
        </p:spPr>
      </p:pic>
      <p:pic>
        <p:nvPicPr>
          <p:cNvPr id="3" name="Рисунок 2" descr="http://img-fotki.yandex.ru/get/6438/181450557.47/0_a0200_512514ad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714488"/>
            <a:ext cx="3286148" cy="338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ОС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1357298"/>
            <a:ext cx="4136195" cy="2175049"/>
          </a:xfrm>
          <a:prstGeom prst="rect">
            <a:avLst/>
          </a:prstGeom>
        </p:spPr>
      </p:pic>
      <p:pic>
        <p:nvPicPr>
          <p:cNvPr id="5" name="Рисунок 4" descr="СОС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3071810"/>
            <a:ext cx="3484733" cy="2532239"/>
          </a:xfrm>
          <a:prstGeom prst="rect">
            <a:avLst/>
          </a:prstGeom>
        </p:spPr>
      </p:pic>
      <p:pic>
        <p:nvPicPr>
          <p:cNvPr id="6" name="Рисунок 5" descr="СОС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286124"/>
            <a:ext cx="2993187" cy="2175049"/>
          </a:xfrm>
          <a:prstGeom prst="rect">
            <a:avLst/>
          </a:prstGeom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3572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13572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290" y="1285860"/>
            <a:ext cx="6665641" cy="4408098"/>
          </a:xfrm>
          <a:prstGeom prst="rect">
            <a:avLst/>
          </a:prstGeom>
        </p:spPr>
      </p:pic>
      <p:pic>
        <p:nvPicPr>
          <p:cNvPr id="4" name="Рисунок 3" descr="http://img-fotki.yandex.ru/get/6438/181450557.47/0_a0200_512514ad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857364"/>
            <a:ext cx="3286148" cy="338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ММММ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571612"/>
            <a:ext cx="10715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гнездо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2714620"/>
            <a:ext cx="719136" cy="619356"/>
          </a:xfrm>
          <a:prstGeom prst="rect">
            <a:avLst/>
          </a:prstGeom>
        </p:spPr>
      </p:pic>
      <p:pic>
        <p:nvPicPr>
          <p:cNvPr id="9" name="Рисунок 8" descr="ворог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2214554"/>
            <a:ext cx="1285884" cy="47042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290" y="1285860"/>
            <a:ext cx="6665641" cy="4408098"/>
          </a:xfrm>
          <a:prstGeom prst="rect">
            <a:avLst/>
          </a:prstGeom>
        </p:spPr>
      </p:pic>
      <p:pic>
        <p:nvPicPr>
          <p:cNvPr id="3" name="Рисунок 2" descr="0_114c66_facdb41b_orig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00364" y="357166"/>
            <a:ext cx="887095" cy="785003"/>
          </a:xfrm>
          <a:prstGeom prst="rect">
            <a:avLst/>
          </a:prstGeom>
        </p:spPr>
      </p:pic>
      <p:pic>
        <p:nvPicPr>
          <p:cNvPr id="4" name="Рисунок 3" descr="ворона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4282" y="1428736"/>
            <a:ext cx="1061049" cy="663745"/>
          </a:xfrm>
          <a:prstGeom prst="rect">
            <a:avLst/>
          </a:prstGeom>
        </p:spPr>
      </p:pic>
      <p:pic>
        <p:nvPicPr>
          <p:cNvPr id="7" name="Рисунок 6" descr="собака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0034" y="2571744"/>
            <a:ext cx="688316" cy="697898"/>
          </a:xfrm>
          <a:prstGeom prst="rect">
            <a:avLst/>
          </a:prstGeom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500042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Пользователь\Рабочий стол\кошка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3714752"/>
            <a:ext cx="955234" cy="8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Пользователь\Рабочий стол\ДОЖДЬ 2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214290"/>
            <a:ext cx="11430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негирь.pn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857884" y="357166"/>
            <a:ext cx="600000" cy="600000"/>
          </a:xfrm>
          <a:prstGeom prst="rect">
            <a:avLst/>
          </a:prstGeom>
        </p:spPr>
      </p:pic>
      <p:pic>
        <p:nvPicPr>
          <p:cNvPr id="12" name="Рисунок 11" descr="C:\Documents and Settings\Пользователь\Рабочий стол\ММММ.pn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702" y="571480"/>
            <a:ext cx="793630" cy="5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божья коровка.pn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00034" y="500042"/>
            <a:ext cx="662437" cy="715992"/>
          </a:xfrm>
          <a:prstGeom prst="rect">
            <a:avLst/>
          </a:prstGeom>
        </p:spPr>
      </p:pic>
      <p:pic>
        <p:nvPicPr>
          <p:cNvPr id="14" name="Рисунок 13" descr="C:\Documents and Settings\Пользователь\Рабочий стол\анимация снег.gi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596" y="5643578"/>
            <a:ext cx="892067" cy="5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Пользователь\Рабочий стол\ветренно.pn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29520" y="214290"/>
            <a:ext cx="928694" cy="93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сорока.pn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143900" y="1500174"/>
            <a:ext cx="785004" cy="722335"/>
          </a:xfrm>
          <a:prstGeom prst="rect">
            <a:avLst/>
          </a:prstGeom>
        </p:spPr>
      </p:pic>
      <p:pic>
        <p:nvPicPr>
          <p:cNvPr id="17" name="Рисунок 16" descr="C:\Documents and Settings\Пользователь\Рабочий стол\3.pn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44" y="4643446"/>
            <a:ext cx="11430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СОС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857356" y="5643578"/>
            <a:ext cx="1420240" cy="1032041"/>
          </a:xfrm>
          <a:prstGeom prst="rect">
            <a:avLst/>
          </a:prstGeom>
        </p:spPr>
      </p:pic>
      <p:pic>
        <p:nvPicPr>
          <p:cNvPr id="18" name="Рисунок 17" descr="СОС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009756" y="5795978"/>
            <a:ext cx="1420240" cy="1032041"/>
          </a:xfrm>
          <a:prstGeom prst="rect">
            <a:avLst/>
          </a:prstGeom>
        </p:spPr>
      </p:pic>
      <p:pic>
        <p:nvPicPr>
          <p:cNvPr id="19" name="Рисунок 18" descr="почки 2.png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3714744" y="5786454"/>
            <a:ext cx="903977" cy="897147"/>
          </a:xfrm>
          <a:prstGeom prst="rect">
            <a:avLst/>
          </a:prstGeom>
        </p:spPr>
      </p:pic>
      <p:pic>
        <p:nvPicPr>
          <p:cNvPr id="21" name="Рисунок 20" descr="голубь2.gif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8283156" y="2571744"/>
            <a:ext cx="860844" cy="862641"/>
          </a:xfrm>
          <a:prstGeom prst="rect">
            <a:avLst/>
          </a:prstGeom>
        </p:spPr>
      </p:pic>
      <p:pic>
        <p:nvPicPr>
          <p:cNvPr id="22" name="Рисунок 21" descr="грач1.png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4786314" y="5929330"/>
            <a:ext cx="810883" cy="710101"/>
          </a:xfrm>
          <a:prstGeom prst="rect">
            <a:avLst/>
          </a:prstGeom>
        </p:spPr>
      </p:pic>
      <p:pic>
        <p:nvPicPr>
          <p:cNvPr id="23" name="Рисунок 22" descr="ВЬГА.gif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43900" y="3643314"/>
            <a:ext cx="757238" cy="1262063"/>
          </a:xfrm>
          <a:prstGeom prst="rect">
            <a:avLst/>
          </a:prstGeom>
        </p:spPr>
      </p:pic>
      <p:pic>
        <p:nvPicPr>
          <p:cNvPr id="24" name="Рисунок 23" descr="http://img-fotki.yandex.ru/get/6438/181450557.47/0_a0200_512514ad_XL.jp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786182" y="357166"/>
            <a:ext cx="928694" cy="81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кузнечик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7500958" y="4357694"/>
            <a:ext cx="1363816" cy="642942"/>
          </a:xfrm>
          <a:prstGeom prst="rect">
            <a:avLst/>
          </a:prstGeom>
        </p:spPr>
      </p:pic>
      <p:pic>
        <p:nvPicPr>
          <p:cNvPr id="26" name="Рисунок 25" descr="0_9acbf_b9492ad8_S.gif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5857884" y="5786454"/>
            <a:ext cx="1071570" cy="84986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290" y="1285860"/>
            <a:ext cx="6665641" cy="4408098"/>
          </a:xfrm>
          <a:prstGeom prst="rect">
            <a:avLst/>
          </a:prstGeom>
        </p:spPr>
      </p:pic>
      <p:pic>
        <p:nvPicPr>
          <p:cNvPr id="5" name="Рисунок 4" descr="http://img-fotki.yandex.ru/get/6438/181450557.47/0_a0200_512514ad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857364"/>
            <a:ext cx="26432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428736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428736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428736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1500174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ро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2976" y="1071546"/>
            <a:ext cx="6665641" cy="4408098"/>
          </a:xfrm>
          <a:prstGeom prst="rect">
            <a:avLst/>
          </a:prstGeom>
        </p:spPr>
      </p:pic>
      <p:pic>
        <p:nvPicPr>
          <p:cNvPr id="3" name="Рисунок 2" descr="http://img-fotki.yandex.ru/get/6438/181450557.47/0_a0200_512514ad_X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428736"/>
            <a:ext cx="321471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357298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285860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142984"/>
            <a:ext cx="18573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1357298"/>
            <a:ext cx="4136195" cy="2175049"/>
          </a:xfrm>
          <a:prstGeom prst="rect">
            <a:avLst/>
          </a:prstGeom>
        </p:spPr>
      </p:pic>
      <p:pic>
        <p:nvPicPr>
          <p:cNvPr id="8" name="Рисунок 7" descr="С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43042" y="2357430"/>
            <a:ext cx="5358850" cy="2817991"/>
          </a:xfrm>
          <a:prstGeom prst="rect">
            <a:avLst/>
          </a:prstGeom>
        </p:spPr>
      </p:pic>
      <p:pic>
        <p:nvPicPr>
          <p:cNvPr id="9" name="Рисунок 8" descr="СОС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2500306"/>
            <a:ext cx="5358850" cy="281799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et_sneg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785794"/>
            <a:ext cx="6189056" cy="5303898"/>
          </a:xfrm>
          <a:prstGeom prst="rect">
            <a:avLst/>
          </a:prstGeom>
        </p:spPr>
      </p:pic>
      <p:pic>
        <p:nvPicPr>
          <p:cNvPr id="3" name="Рисунок 2" descr="подснежники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4282" y="1500174"/>
            <a:ext cx="863756" cy="542558"/>
          </a:xfrm>
          <a:prstGeom prst="rect">
            <a:avLst/>
          </a:prstGeom>
        </p:spPr>
      </p:pic>
      <p:pic>
        <p:nvPicPr>
          <p:cNvPr id="5" name="Рисунок 4" descr="рябина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4282" y="3286124"/>
            <a:ext cx="854016" cy="568531"/>
          </a:xfrm>
          <a:prstGeom prst="rect">
            <a:avLst/>
          </a:prstGeom>
        </p:spPr>
      </p:pic>
      <p:pic>
        <p:nvPicPr>
          <p:cNvPr id="6" name="Рисунок 5" descr="яблоня цветет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5720" y="3929066"/>
            <a:ext cx="954425" cy="767751"/>
          </a:xfrm>
          <a:prstGeom prst="rect">
            <a:avLst/>
          </a:prstGeom>
        </p:spPr>
      </p:pic>
      <p:pic>
        <p:nvPicPr>
          <p:cNvPr id="7" name="Рисунок 6" descr="C:\Documents and Settings\Пользователь\Рабочий стол\кошка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571480"/>
            <a:ext cx="955234" cy="8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ММММ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43042" y="500042"/>
            <a:ext cx="793630" cy="5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обака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14612" y="500042"/>
            <a:ext cx="688316" cy="697898"/>
          </a:xfrm>
          <a:prstGeom prst="rect">
            <a:avLst/>
          </a:prstGeom>
        </p:spPr>
      </p:pic>
      <p:pic>
        <p:nvPicPr>
          <p:cNvPr id="12" name="Рисунок 11" descr="СОС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4857760"/>
            <a:ext cx="1420240" cy="1032041"/>
          </a:xfrm>
          <a:prstGeom prst="rect">
            <a:avLst/>
          </a:prstGeom>
        </p:spPr>
      </p:pic>
      <p:pic>
        <p:nvPicPr>
          <p:cNvPr id="13" name="Рисунок 12" descr="ворона.pn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714876" y="500042"/>
            <a:ext cx="1061049" cy="663745"/>
          </a:xfrm>
          <a:prstGeom prst="rect">
            <a:avLst/>
          </a:prstGeom>
        </p:spPr>
      </p:pic>
      <p:pic>
        <p:nvPicPr>
          <p:cNvPr id="14" name="Рисунок 13" descr="http://img-fotki.yandex.ru/get/6438/181450557.47/0_a0200_512514ad_XL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8" y="285728"/>
            <a:ext cx="869470" cy="88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Documents and Settings\Пользователь\Рабочий стол\ветренно.pn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0034" y="5715016"/>
            <a:ext cx="928694" cy="93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0_114c66_facdb41b_orig.pn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643834" y="4929198"/>
            <a:ext cx="887095" cy="785003"/>
          </a:xfrm>
          <a:prstGeom prst="rect">
            <a:avLst/>
          </a:prstGeom>
        </p:spPr>
      </p:pic>
      <p:pic>
        <p:nvPicPr>
          <p:cNvPr id="17" name="Рисунок 16" descr="голубь2.gif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786710" y="1357298"/>
            <a:ext cx="860844" cy="862641"/>
          </a:xfrm>
          <a:prstGeom prst="rect">
            <a:avLst/>
          </a:prstGeom>
        </p:spPr>
      </p:pic>
      <p:pic>
        <p:nvPicPr>
          <p:cNvPr id="18" name="Рисунок 17" descr="сорока.png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715272" y="2571744"/>
            <a:ext cx="1070756" cy="722335"/>
          </a:xfrm>
          <a:prstGeom prst="rect">
            <a:avLst/>
          </a:prstGeom>
        </p:spPr>
      </p:pic>
      <p:pic>
        <p:nvPicPr>
          <p:cNvPr id="19" name="Рисунок 18" descr="грач1.png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786710" y="3929066"/>
            <a:ext cx="857256" cy="852977"/>
          </a:xfrm>
          <a:prstGeom prst="rect">
            <a:avLst/>
          </a:prstGeom>
        </p:spPr>
      </p:pic>
      <p:pic>
        <p:nvPicPr>
          <p:cNvPr id="22" name="Рисунок 21" descr="летит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85720" y="2214554"/>
            <a:ext cx="903469" cy="704541"/>
          </a:xfrm>
          <a:prstGeom prst="rect">
            <a:avLst/>
          </a:prstGeom>
        </p:spPr>
      </p:pic>
      <p:pic>
        <p:nvPicPr>
          <p:cNvPr id="20" name="Рисунок 19" descr="C:\Documents and Settings\Пользователь\Рабочий стол\ТУЧИ.png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786578" y="500042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0_9acbf_b9492ad8_S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428992" y="357166"/>
            <a:ext cx="1071570" cy="84986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сна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8728" y="1500174"/>
            <a:ext cx="6071200" cy="3830128"/>
          </a:xfrm>
          <a:prstGeom prst="rect">
            <a:avLst/>
          </a:prstGeom>
        </p:spPr>
      </p:pic>
      <p:pic>
        <p:nvPicPr>
          <p:cNvPr id="3" name="Рисунок 2" descr="голубь2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86710" y="1357298"/>
            <a:ext cx="860844" cy="862641"/>
          </a:xfrm>
          <a:prstGeom prst="rect">
            <a:avLst/>
          </a:prstGeom>
        </p:spPr>
      </p:pic>
      <p:pic>
        <p:nvPicPr>
          <p:cNvPr id="4" name="Рисунок 3" descr="0_114c66_facdb41b_orig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1802" y="500042"/>
            <a:ext cx="887095" cy="785003"/>
          </a:xfrm>
          <a:prstGeom prst="rect">
            <a:avLst/>
          </a:prstGeom>
        </p:spPr>
      </p:pic>
      <p:pic>
        <p:nvPicPr>
          <p:cNvPr id="5" name="Рисунок 4" descr="ворона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4282" y="1428736"/>
            <a:ext cx="1061049" cy="663745"/>
          </a:xfrm>
          <a:prstGeom prst="rect">
            <a:avLst/>
          </a:prstGeom>
        </p:spPr>
      </p:pic>
      <p:pic>
        <p:nvPicPr>
          <p:cNvPr id="6" name="Рисунок 5" descr="C:\Documents and Settings\Пользователь\Рабочий стол\кошка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500306"/>
            <a:ext cx="955234" cy="8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обака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0034" y="3429000"/>
            <a:ext cx="688316" cy="697898"/>
          </a:xfrm>
          <a:prstGeom prst="rect">
            <a:avLst/>
          </a:prstGeom>
        </p:spPr>
      </p:pic>
      <p:pic>
        <p:nvPicPr>
          <p:cNvPr id="8" name="Рисунок 7" descr="C:\Documents and Settings\Пользователь\Рабочий стол\ММММ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714356"/>
            <a:ext cx="793630" cy="5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ереза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29124" y="1571612"/>
            <a:ext cx="2239908" cy="3500462"/>
          </a:xfrm>
          <a:prstGeom prst="rect">
            <a:avLst/>
          </a:prstGeom>
        </p:spPr>
      </p:pic>
      <p:pic>
        <p:nvPicPr>
          <p:cNvPr id="10" name="Рисунок 9" descr="C:\Documents and Settings\Пользователь\Рабочий стол\ТУЧИ.pn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4876" y="642918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почки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72396" y="2285992"/>
            <a:ext cx="1143008" cy="1045315"/>
          </a:xfrm>
          <a:prstGeom prst="rect">
            <a:avLst/>
          </a:prstGeom>
        </p:spPr>
      </p:pic>
      <p:pic>
        <p:nvPicPr>
          <p:cNvPr id="12" name="Рисунок 11" descr="C:\Documents and Settings\Пользователь\Рабочий стол\ДОЖДЬ 2.gi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3357562"/>
            <a:ext cx="11430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ветка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86710" y="4500570"/>
            <a:ext cx="714379" cy="516575"/>
          </a:xfrm>
          <a:prstGeom prst="rect">
            <a:avLst/>
          </a:prstGeom>
        </p:spPr>
      </p:pic>
      <p:pic>
        <p:nvPicPr>
          <p:cNvPr id="14" name="Рисунок 13" descr="сорока.pn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000232" y="571480"/>
            <a:ext cx="1070756" cy="722335"/>
          </a:xfrm>
          <a:prstGeom prst="rect">
            <a:avLst/>
          </a:prstGeom>
        </p:spPr>
      </p:pic>
      <p:pic>
        <p:nvPicPr>
          <p:cNvPr id="15" name="Рисунок 14" descr="кузнечик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42844" y="714356"/>
            <a:ext cx="1363816" cy="642942"/>
          </a:xfrm>
          <a:prstGeom prst="rect">
            <a:avLst/>
          </a:prstGeom>
        </p:spPr>
      </p:pic>
      <p:pic>
        <p:nvPicPr>
          <p:cNvPr id="16" name="Рисунок 15" descr="0_162e77_443a1ade_L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57158" y="4357694"/>
            <a:ext cx="906030" cy="449391"/>
          </a:xfrm>
          <a:prstGeom prst="rect">
            <a:avLst/>
          </a:prstGeom>
        </p:spPr>
      </p:pic>
      <p:pic>
        <p:nvPicPr>
          <p:cNvPr id="19" name="Рисунок 18" descr="майский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029821" y="5000636"/>
            <a:ext cx="2114179" cy="714380"/>
          </a:xfrm>
          <a:prstGeom prst="rect">
            <a:avLst/>
          </a:prstGeom>
        </p:spPr>
      </p:pic>
      <p:pic>
        <p:nvPicPr>
          <p:cNvPr id="20" name="Рисунок 19" descr="дув дув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000760" y="428604"/>
            <a:ext cx="953485" cy="928694"/>
          </a:xfrm>
          <a:prstGeom prst="rect">
            <a:avLst/>
          </a:prstGeom>
        </p:spPr>
      </p:pic>
      <p:pic>
        <p:nvPicPr>
          <p:cNvPr id="22" name="Рисунок 21" descr="одув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357158" y="4857760"/>
            <a:ext cx="800585" cy="8486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024573" cy="4518430"/>
          </a:xfrm>
          <a:prstGeom prst="rect">
            <a:avLst/>
          </a:prstGeom>
        </p:spPr>
      </p:pic>
      <p:pic>
        <p:nvPicPr>
          <p:cNvPr id="3" name="Рисунок 2" descr="собака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34" y="2571744"/>
            <a:ext cx="688316" cy="697898"/>
          </a:xfrm>
          <a:prstGeom prst="rect">
            <a:avLst/>
          </a:prstGeom>
        </p:spPr>
      </p:pic>
      <p:pic>
        <p:nvPicPr>
          <p:cNvPr id="4" name="Рисунок 3" descr="C:\Documents and Settings\Пользователь\Рабочий стол\кошка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955234" cy="802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Пользователь\Рабочий стол\ММММ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571480"/>
            <a:ext cx="793630" cy="5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орока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15272" y="2571744"/>
            <a:ext cx="1070756" cy="722335"/>
          </a:xfrm>
          <a:prstGeom prst="rect">
            <a:avLst/>
          </a:prstGeom>
        </p:spPr>
      </p:pic>
      <p:pic>
        <p:nvPicPr>
          <p:cNvPr id="7" name="Рисунок 6" descr="голубь2.gif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43834" y="1428736"/>
            <a:ext cx="860844" cy="862641"/>
          </a:xfrm>
          <a:prstGeom prst="rect">
            <a:avLst/>
          </a:prstGeom>
        </p:spPr>
      </p:pic>
      <p:pic>
        <p:nvPicPr>
          <p:cNvPr id="8" name="Рисунок 7" descr="0_114c66_facdb41b_orig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000364" y="357166"/>
            <a:ext cx="887095" cy="785003"/>
          </a:xfrm>
          <a:prstGeom prst="rect">
            <a:avLst/>
          </a:prstGeom>
        </p:spPr>
      </p:pic>
      <p:pic>
        <p:nvPicPr>
          <p:cNvPr id="9" name="Рисунок 8" descr="ворона.pn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14282" y="1428736"/>
            <a:ext cx="1061049" cy="663745"/>
          </a:xfrm>
          <a:prstGeom prst="rect">
            <a:avLst/>
          </a:prstGeom>
        </p:spPr>
      </p:pic>
      <p:pic>
        <p:nvPicPr>
          <p:cNvPr id="10" name="Рисунок 9" descr="СОС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14744" y="142852"/>
            <a:ext cx="1420240" cy="1032041"/>
          </a:xfrm>
          <a:prstGeom prst="rect">
            <a:avLst/>
          </a:prstGeom>
        </p:spPr>
      </p:pic>
      <p:pic>
        <p:nvPicPr>
          <p:cNvPr id="11" name="Рисунок 10" descr="C:\Documents and Settings\Пользователь\Рабочий стол\ТУЧИ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14942" y="571480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почки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643043" y="207216"/>
            <a:ext cx="1143008" cy="1045315"/>
          </a:xfrm>
          <a:prstGeom prst="rect">
            <a:avLst/>
          </a:prstGeom>
        </p:spPr>
      </p:pic>
      <p:pic>
        <p:nvPicPr>
          <p:cNvPr id="13" name="Рисунок 12" descr="снегирь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58148" y="3500438"/>
            <a:ext cx="814314" cy="814314"/>
          </a:xfrm>
          <a:prstGeom prst="rect">
            <a:avLst/>
          </a:prstGeom>
        </p:spPr>
      </p:pic>
      <p:pic>
        <p:nvPicPr>
          <p:cNvPr id="16" name="Рисунок 15" descr="желт рябина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28596" y="4429132"/>
            <a:ext cx="754429" cy="1188655"/>
          </a:xfrm>
          <a:prstGeom prst="rect">
            <a:avLst/>
          </a:prstGeom>
        </p:spPr>
      </p:pic>
      <p:pic>
        <p:nvPicPr>
          <p:cNvPr id="19" name="Рисунок 18" descr="жел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00034" y="214290"/>
            <a:ext cx="877945" cy="1143007"/>
          </a:xfrm>
          <a:prstGeom prst="rect">
            <a:avLst/>
          </a:prstGeom>
        </p:spPr>
      </p:pic>
      <p:pic>
        <p:nvPicPr>
          <p:cNvPr id="20" name="Рисунок 19" descr="кленовый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500958" y="714356"/>
            <a:ext cx="731080" cy="701732"/>
          </a:xfrm>
          <a:prstGeom prst="rect">
            <a:avLst/>
          </a:prstGeom>
        </p:spPr>
      </p:pic>
      <p:pic>
        <p:nvPicPr>
          <p:cNvPr id="22" name="Рисунок 21" descr="ветка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858148" y="5357826"/>
            <a:ext cx="714379" cy="516575"/>
          </a:xfrm>
          <a:prstGeom prst="rect">
            <a:avLst/>
          </a:prstGeom>
        </p:spPr>
      </p:pic>
      <p:pic>
        <p:nvPicPr>
          <p:cNvPr id="23" name="Рисунок 22" descr="рябина.png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143636" y="642918"/>
            <a:ext cx="854016" cy="568531"/>
          </a:xfrm>
          <a:prstGeom prst="rect">
            <a:avLst/>
          </a:prstGeom>
        </p:spPr>
      </p:pic>
      <p:pic>
        <p:nvPicPr>
          <p:cNvPr id="27" name="Рисунок 26" descr="0_162e77_443a1ade_L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285720" y="5786454"/>
            <a:ext cx="906030" cy="449391"/>
          </a:xfrm>
          <a:prstGeom prst="rect">
            <a:avLst/>
          </a:prstGeom>
        </p:spPr>
      </p:pic>
      <p:pic>
        <p:nvPicPr>
          <p:cNvPr id="29" name="Рисунок 28" descr="одув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142976" y="5857892"/>
            <a:ext cx="808678" cy="857232"/>
          </a:xfrm>
          <a:prstGeom prst="rect">
            <a:avLst/>
          </a:prstGeom>
        </p:spPr>
      </p:pic>
      <p:pic>
        <p:nvPicPr>
          <p:cNvPr id="30" name="Рисунок 29" descr="C:\Documents and Settings\Пользователь\Рабочий стол\ветренно.pn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928794" y="5786454"/>
            <a:ext cx="928694" cy="93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пнг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3000365" y="5762626"/>
            <a:ext cx="1500198" cy="1000132"/>
          </a:xfrm>
          <a:prstGeom prst="rect">
            <a:avLst/>
          </a:prstGeom>
        </p:spPr>
      </p:pic>
      <p:pic>
        <p:nvPicPr>
          <p:cNvPr id="34" name="Рисунок 33" descr="лис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857752" y="6072206"/>
            <a:ext cx="357190" cy="585000"/>
          </a:xfrm>
          <a:prstGeom prst="rect">
            <a:avLst/>
          </a:prstGeom>
        </p:spPr>
      </p:pic>
      <p:pic>
        <p:nvPicPr>
          <p:cNvPr id="25" name="Рисунок 24" descr="0_9acbf_b9492ad8_S.gif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7643834" y="4357694"/>
            <a:ext cx="1071570" cy="849866"/>
          </a:xfrm>
          <a:prstGeom prst="rect">
            <a:avLst/>
          </a:prstGeom>
        </p:spPr>
      </p:pic>
      <p:pic>
        <p:nvPicPr>
          <p:cNvPr id="26" name="Рисунок 25" descr="гнездоо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5643570" y="6000768"/>
            <a:ext cx="719136" cy="6193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785927"/>
            <a:ext cx="59293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Календарь наблюдений за природой с 9 по 15 октября 2017 года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285860"/>
            <a:ext cx="6024573" cy="4518430"/>
          </a:xfrm>
          <a:prstGeom prst="rect">
            <a:avLst/>
          </a:prstGeom>
        </p:spPr>
      </p:pic>
      <p:pic>
        <p:nvPicPr>
          <p:cNvPr id="5" name="Рисунок 4" descr="C:\Documents and Settings\Пользователь\Рабочий стол\ТУЧИ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571612"/>
            <a:ext cx="142876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Пользователь\Рабочий стол\ТУЧИ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428736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00174"/>
            <a:ext cx="121444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жел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2071678"/>
            <a:ext cx="1593692" cy="3371627"/>
          </a:xfrm>
          <a:prstGeom prst="rect">
            <a:avLst/>
          </a:prstGeom>
        </p:spPr>
      </p:pic>
      <p:pic>
        <p:nvPicPr>
          <p:cNvPr id="12" name="Рисунок 11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4572008"/>
            <a:ext cx="214314" cy="351000"/>
          </a:xfrm>
          <a:prstGeom prst="rect">
            <a:avLst/>
          </a:prstGeom>
        </p:spPr>
      </p:pic>
      <p:pic>
        <p:nvPicPr>
          <p:cNvPr id="13" name="Рисунок 12" descr="лис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14481" y="4850440"/>
            <a:ext cx="214314" cy="351000"/>
          </a:xfrm>
          <a:prstGeom prst="rect">
            <a:avLst/>
          </a:prstGeom>
        </p:spPr>
      </p:pic>
      <p:pic>
        <p:nvPicPr>
          <p:cNvPr id="11" name="Рисунок 10" descr="дож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3857628"/>
            <a:ext cx="1357322" cy="2262202"/>
          </a:xfrm>
          <a:prstGeom prst="rect">
            <a:avLst/>
          </a:prstGeom>
        </p:spPr>
      </p:pic>
      <p:pic>
        <p:nvPicPr>
          <p:cNvPr id="14" name="Рисунок 13" descr="дож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2857496"/>
            <a:ext cx="914404" cy="1524006"/>
          </a:xfrm>
          <a:prstGeom prst="rect">
            <a:avLst/>
          </a:prstGeom>
        </p:spPr>
      </p:pic>
      <p:pic>
        <p:nvPicPr>
          <p:cNvPr id="15" name="Рисунок 14" descr="дож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72132" y="2214554"/>
            <a:ext cx="1300169" cy="2166948"/>
          </a:xfrm>
          <a:prstGeom prst="rect">
            <a:avLst/>
          </a:prstGeom>
        </p:spPr>
      </p:pic>
      <p:pic>
        <p:nvPicPr>
          <p:cNvPr id="16" name="Рисунок 15" descr="дож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14810" y="2285992"/>
            <a:ext cx="914404" cy="15240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928670"/>
            <a:ext cx="6024573" cy="4518430"/>
          </a:xfrm>
          <a:prstGeom prst="rect">
            <a:avLst/>
          </a:prstGeom>
        </p:spPr>
      </p:pic>
      <p:pic>
        <p:nvPicPr>
          <p:cNvPr id="6" name="Рисунок 5" descr="пнг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571744"/>
            <a:ext cx="3286148" cy="3119444"/>
          </a:xfrm>
          <a:prstGeom prst="rect">
            <a:avLst/>
          </a:prstGeom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357298"/>
            <a:ext cx="914400" cy="47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214422"/>
            <a:ext cx="142876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214422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0_9acbf_b9492ad8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2428868"/>
            <a:ext cx="3053198" cy="2421502"/>
          </a:xfrm>
          <a:prstGeom prst="rect">
            <a:avLst/>
          </a:prstGeom>
        </p:spPr>
      </p:pic>
      <p:pic>
        <p:nvPicPr>
          <p:cNvPr id="11" name="Рисунок 10" descr="0_9acbf_b9492ad8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1785926"/>
            <a:ext cx="3307890" cy="26234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d2LFQkXE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071546"/>
            <a:ext cx="6024573" cy="4518430"/>
          </a:xfrm>
          <a:prstGeom prst="rect">
            <a:avLst/>
          </a:prstGeom>
        </p:spPr>
      </p:pic>
      <p:pic>
        <p:nvPicPr>
          <p:cNvPr id="4" name="Рисунок 3" descr="же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69" y="2143116"/>
            <a:ext cx="1492391" cy="3157313"/>
          </a:xfrm>
          <a:prstGeom prst="rect">
            <a:avLst/>
          </a:prstGeom>
        </p:spPr>
      </p:pic>
      <p:pic>
        <p:nvPicPr>
          <p:cNvPr id="6" name="Рисунок 5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285860"/>
            <a:ext cx="178595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285860"/>
            <a:ext cx="157163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Пользователь\Рабочий стол\ТУЧИ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357298"/>
            <a:ext cx="178595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9acbf_b9492ad8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1437" y="2214554"/>
            <a:ext cx="2221820" cy="1762133"/>
          </a:xfrm>
          <a:prstGeom prst="rect">
            <a:avLst/>
          </a:prstGeom>
        </p:spPr>
      </p:pic>
      <p:pic>
        <p:nvPicPr>
          <p:cNvPr id="10" name="Рисунок 9" descr="0_9acbf_b9492ad8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1857364"/>
            <a:ext cx="3963256" cy="3143272"/>
          </a:xfrm>
          <a:prstGeom prst="rect">
            <a:avLst/>
          </a:prstGeom>
        </p:spPr>
      </p:pic>
      <p:pic>
        <p:nvPicPr>
          <p:cNvPr id="12" name="Рисунок 11" descr="0_9acbf_b9492ad8_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1857364"/>
            <a:ext cx="4606198" cy="36531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21</Words>
  <Application>Microsoft Office PowerPoint</Application>
  <PresentationFormat>Экран (4:3)</PresentationFormat>
  <Paragraphs>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Календарь природы.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49</cp:revision>
  <dcterms:created xsi:type="dcterms:W3CDTF">2018-02-05T15:19:46Z</dcterms:created>
  <dcterms:modified xsi:type="dcterms:W3CDTF">2018-02-08T18:53:41Z</dcterms:modified>
</cp:coreProperties>
</file>