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4" r:id="rId5"/>
    <p:sldId id="263" r:id="rId6"/>
    <p:sldId id="265" r:id="rId7"/>
    <p:sldId id="259" r:id="rId8"/>
    <p:sldId id="260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06" autoAdjust="0"/>
    <p:restoredTop sz="94660"/>
  </p:normalViewPr>
  <p:slideViewPr>
    <p:cSldViewPr>
      <p:cViewPr varScale="1">
        <p:scale>
          <a:sx n="70" d="100"/>
          <a:sy n="70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E075E-677C-4779-A4E9-F71986DCFA79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FF914-C0E0-4499-8EE1-84083D17C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FF914-C0E0-4499-8EE1-84083D17C24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29289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технологии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средство формирования элементарных математических представлений у детей младшего дошкольного возраста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1428735"/>
            <a:ext cx="8001056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Учить детей выделять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большие и маленькие предметы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естественной среде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3623" t="4637" r="23478" b="5507"/>
          <a:stretch/>
        </p:blipFill>
        <p:spPr bwMode="auto">
          <a:xfrm>
            <a:off x="5643570" y="2000240"/>
            <a:ext cx="2571768" cy="43577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14957" t="5166" r="13676" b="4167"/>
          <a:stretch/>
        </p:blipFill>
        <p:spPr bwMode="auto">
          <a:xfrm flipH="1">
            <a:off x="1000100" y="3643314"/>
            <a:ext cx="1928826" cy="26432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428605"/>
            <a:ext cx="7786742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4й этап -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выделение величины предметов в естественных условиях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715404" cy="53578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Игровая педагогическая технология – это организация педагогического процесса в форме различных педагогических игр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последовательная деятельность педагога по: -отбору, разработке, подготовке игр;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-включению детей в игровую деятельность;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-осуществлению самой игры;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-подведению итогов, результатов игровой деятельности.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7145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 — ведущий вид деятельности дошкольников.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1928794" y="2071678"/>
            <a:ext cx="114300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785787" y="2500306"/>
            <a:ext cx="2428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сюжетно-ролевые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3144034" y="257095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285984" y="3214686"/>
            <a:ext cx="25003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театрализованные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H="1">
            <a:off x="4822033" y="2393149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429124" y="2928934"/>
            <a:ext cx="19288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подвижные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715008" y="2071678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143636" y="2857496"/>
            <a:ext cx="24288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дидактические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00198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это коллективная, целенаправленная учебная деятельность, смысл и цель которой дать детям определенные знания и навыки, развитие умственных способностей. Дидактические игры – это игры, предназначенные для обучения.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500307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Дидактические игры способствуют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000232" y="3000372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714348" y="3844498"/>
            <a:ext cx="2143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развитию познавательных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умственных способностей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3750463" y="339328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357554" y="3857628"/>
            <a:ext cx="1714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развитию речи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143504" y="3000372"/>
            <a:ext cx="178595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786446" y="3786190"/>
            <a:ext cx="22145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социально-нравственному развитию ребенка-дошкольника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92882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Структуру дидактической игры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Основные компоненты            Дополнительные компоненты.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3000364" y="857232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072066" y="857232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1321571" y="2107397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57158" y="2857496"/>
            <a:ext cx="1643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001026" y="2499512"/>
            <a:ext cx="85646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857356" y="2928934"/>
            <a:ext cx="1357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6200000" flipH="1">
            <a:off x="2714612" y="2357430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000365" y="2857497"/>
            <a:ext cx="1143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16200000" flipH="1">
            <a:off x="3500430" y="2214554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011173" y="2857496"/>
            <a:ext cx="1121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rot="16200000" flipH="1">
            <a:off x="1964513" y="2893215"/>
            <a:ext cx="185738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1785919" y="3982998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дидактический материал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rot="5400000">
            <a:off x="5322099" y="2107397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6250793" y="2035959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000628" y="2500306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357950" y="2428868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714480" y="200024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736"/>
            <a:ext cx="7572428" cy="114300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Д/И«Большой - маленький»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2143116"/>
            <a:ext cx="7358114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Познакомить детей с понятиями «большой» – «маленький»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У медведицы - медвежонок - Картинка 613/65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28662" y="3143248"/>
            <a:ext cx="5715000" cy="2800350"/>
          </a:xfrm>
          <a:prstGeom prst="rect">
            <a:avLst/>
          </a:prstGeom>
          <a:noFill/>
          <a:ln>
            <a:noFill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71481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1 этап - выявление представлений о понятиях большой – маленький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 «Три медведя»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785926"/>
            <a:ext cx="7858180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Учить детей сравнивать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предметы по величине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14878" t="13833" r="15631" b="13833"/>
          <a:stretch/>
        </p:blipFill>
        <p:spPr bwMode="auto">
          <a:xfrm>
            <a:off x="928662" y="2714620"/>
            <a:ext cx="2786082" cy="3571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643306" y="3929066"/>
            <a:ext cx="2111375" cy="238125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715008" y="4643446"/>
            <a:ext cx="1714512" cy="157163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2910" y="357166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2 этап -уточнение и закрепление понятий большой – маленький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072494" cy="64294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Д/И «Мой домик»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1571612"/>
            <a:ext cx="957980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Цель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Закрепление понятий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большой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маленький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3857628"/>
            <a:ext cx="221457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объединение 4"/>
          <p:cNvSpPr/>
          <p:nvPr/>
        </p:nvSpPr>
        <p:spPr>
          <a:xfrm rot="10800000">
            <a:off x="2000232" y="2571744"/>
            <a:ext cx="3429024" cy="1357322"/>
          </a:xfrm>
          <a:prstGeom prst="flowChartMerg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4500570"/>
            <a:ext cx="91440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428605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- 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закрепление в практической деятельности понятий большой – маленький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153</Words>
  <Application>Microsoft Office PowerPoint</Application>
  <PresentationFormat>Экран (4:3)</PresentationFormat>
  <Paragraphs>43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Игровые технологии  как средство формирования элементарных математических представлений у детей младшего дошкольного возраста </vt:lpstr>
      <vt:lpstr>Игровая педагогическая технология – это организация педагогического процесса в форме различных педагогических игр.  Это последовательная деятельность педагога по: -отбору, разработке, подготовке игр;  -включению детей в игровую деятельность; -осуществлению самой игры;  -подведению итогов, результатов игровой деятельности. </vt:lpstr>
      <vt:lpstr>Игра — ведущий вид деятельности дошкольников.  Классификация игр</vt:lpstr>
      <vt:lpstr>Дидактическая игра – это коллективная, целенаправленная учебная деятельность, смысл и цель которой дать детям определенные знания и навыки, развитие умственных способностей. Дидактические игры – это игры, предназначенные для обучения.</vt:lpstr>
      <vt:lpstr>Структуру дидактической игры     Основные компоненты            Дополнительные компоненты.    </vt:lpstr>
      <vt:lpstr>Слайд 6</vt:lpstr>
      <vt:lpstr>Д/И«Большой - маленький» </vt:lpstr>
      <vt:lpstr>Д/И «Три медведя»</vt:lpstr>
      <vt:lpstr>Д/И «Мой домик»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как средство формирования математических представлений у детей дошкольного возраста </dc:title>
  <dc:creator>Валера</dc:creator>
  <cp:lastModifiedBy>Валера</cp:lastModifiedBy>
  <cp:revision>58</cp:revision>
  <dcterms:created xsi:type="dcterms:W3CDTF">2016-10-24T15:04:58Z</dcterms:created>
  <dcterms:modified xsi:type="dcterms:W3CDTF">2016-10-26T17:12:11Z</dcterms:modified>
</cp:coreProperties>
</file>